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3" r:id="rId3"/>
  </p:sldMasterIdLst>
  <p:notesMasterIdLst>
    <p:notesMasterId r:id="rId4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9144000" cy="6858000" type="screen4x3"/>
  <p:notesSz cx="7010400" cy="9296400"/>
  <p:embeddedFontLst>
    <p:embeddedFont>
      <p:font typeface="Caveat"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MPDIQf8eUXZhyJ1ezHxHZot+T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67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35303572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0: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1: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4: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6: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7: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8: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9: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0: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1: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2: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3: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4: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5: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6: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7: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Xello transcript request</a:t>
            </a:r>
            <a:endParaRPr/>
          </a:p>
        </p:txBody>
      </p:sp>
      <p:sp>
        <p:nvSpPr>
          <p:cNvPr id="321" name="Google Shape;321;p28: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Xello transcript request </a:t>
            </a:r>
            <a:endParaRPr/>
          </a:p>
          <a:p>
            <a:pPr marL="0" lvl="0" indent="0" algn="l" rtl="0">
              <a:spcBef>
                <a:spcPts val="0"/>
              </a:spcBef>
              <a:spcAft>
                <a:spcPts val="0"/>
              </a:spcAft>
              <a:buNone/>
            </a:pPr>
            <a:endParaRPr/>
          </a:p>
        </p:txBody>
      </p:sp>
      <p:sp>
        <p:nvSpPr>
          <p:cNvPr id="330" name="Google Shape;330;p29: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3: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0: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1: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2: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3: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4: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5: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6: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7: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8: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39: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40: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41: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42: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43: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44: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45: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More competitive position before RD applicants (1500 vs 5000)</a:t>
            </a:r>
            <a:endParaRPr/>
          </a:p>
          <a:p>
            <a:pPr marL="0" lvl="0" indent="0" algn="l" rtl="0">
              <a:spcBef>
                <a:spcPts val="0"/>
              </a:spcBef>
              <a:spcAft>
                <a:spcPts val="0"/>
              </a:spcAft>
              <a:buNone/>
            </a:pPr>
            <a:r>
              <a:rPr lang="en-US"/>
              <a:t>If your application is polished then apply EA</a:t>
            </a:r>
            <a:endParaRPr/>
          </a:p>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7"/>
          <p:cNvSpPr txBox="1">
            <a:spLocks noGrp="1"/>
          </p:cNvSpPr>
          <p:nvPr>
            <p:ph type="subTitle" idx="1"/>
          </p:nvPr>
        </p:nvSpPr>
        <p:spPr>
          <a:xfrm>
            <a:off x="4673600" y="2927350"/>
            <a:ext cx="4013200" cy="1822450"/>
          </a:xfrm>
          <a:prstGeom prst="rect">
            <a:avLst/>
          </a:prstGeom>
          <a:noFill/>
          <a:ln>
            <a:noFill/>
          </a:ln>
        </p:spPr>
        <p:txBody>
          <a:bodyPr spcFirstLastPara="1" wrap="square" lIns="91425" tIns="45700" rIns="91425" bIns="45700" anchor="b" anchorCtr="0">
            <a:noAutofit/>
          </a:bodyPr>
          <a:lstStyle>
            <a:lvl1pPr lvl="0" algn="l">
              <a:spcBef>
                <a:spcPts val="560"/>
              </a:spcBef>
              <a:spcAft>
                <a:spcPts val="0"/>
              </a:spcAft>
              <a:buSzPts val="2100"/>
              <a:buFont typeface="Noto Sans Symbols"/>
              <a:buNone/>
              <a:defRPr>
                <a:solidFill>
                  <a:schemeClr val="dk2"/>
                </a:solidFill>
              </a:defRPr>
            </a:lvl1pPr>
            <a:lvl2pPr lvl="1" algn="l">
              <a:spcBef>
                <a:spcPts val="360"/>
              </a:spcBef>
              <a:spcAft>
                <a:spcPts val="0"/>
              </a:spcAft>
              <a:buSzPts val="1350"/>
              <a:buChar char="–"/>
              <a:defRPr/>
            </a:lvl2pPr>
            <a:lvl3pPr lvl="2" algn="l">
              <a:spcBef>
                <a:spcPts val="360"/>
              </a:spcBef>
              <a:spcAft>
                <a:spcPts val="0"/>
              </a:spcAft>
              <a:buSzPts val="1350"/>
              <a:buChar char="●"/>
              <a:defRPr/>
            </a:lvl3pPr>
            <a:lvl4pPr lvl="3" algn="l">
              <a:spcBef>
                <a:spcPts val="360"/>
              </a:spcBef>
              <a:spcAft>
                <a:spcPts val="0"/>
              </a:spcAft>
              <a:buSzPts val="1440"/>
              <a:buChar char="–"/>
              <a:defRPr/>
            </a:lvl4pPr>
            <a:lvl5pPr lvl="4" algn="l">
              <a:spcBef>
                <a:spcPts val="360"/>
              </a:spcBef>
              <a:spcAft>
                <a:spcPts val="0"/>
              </a:spcAft>
              <a:buSzPts val="1170"/>
              <a:buChar char="●"/>
              <a:defRPr/>
            </a:lvl5pPr>
            <a:lvl6pPr lvl="5" algn="l">
              <a:spcBef>
                <a:spcPts val="360"/>
              </a:spcBef>
              <a:spcAft>
                <a:spcPts val="0"/>
              </a:spcAft>
              <a:buSzPts val="1170"/>
              <a:buChar char="●"/>
              <a:defRPr/>
            </a:lvl6pPr>
            <a:lvl7pPr lvl="6" algn="l">
              <a:spcBef>
                <a:spcPts val="360"/>
              </a:spcBef>
              <a:spcAft>
                <a:spcPts val="0"/>
              </a:spcAft>
              <a:buSzPts val="1170"/>
              <a:buChar char="●"/>
              <a:defRPr/>
            </a:lvl7pPr>
            <a:lvl8pPr lvl="7" algn="l">
              <a:spcBef>
                <a:spcPts val="360"/>
              </a:spcBef>
              <a:spcAft>
                <a:spcPts val="0"/>
              </a:spcAft>
              <a:buSzPts val="1170"/>
              <a:buChar char="●"/>
              <a:defRPr/>
            </a:lvl8pPr>
            <a:lvl9pPr lvl="8" algn="l">
              <a:spcBef>
                <a:spcPts val="360"/>
              </a:spcBef>
              <a:spcAft>
                <a:spcPts val="0"/>
              </a:spcAft>
              <a:buSzPts val="1170"/>
              <a:buChar char="●"/>
              <a:defRPr/>
            </a:lvl9pPr>
          </a:lstStyle>
          <a:p>
            <a:endParaRPr/>
          </a:p>
        </p:txBody>
      </p:sp>
      <p:sp>
        <p:nvSpPr>
          <p:cNvPr id="23" name="Google Shape;23;p47"/>
          <p:cNvSpPr>
            <a:spLocks noGrp="1"/>
          </p:cNvSpPr>
          <p:nvPr>
            <p:ph type="ctrTitle"/>
          </p:nvPr>
        </p:nvSpPr>
        <p:spPr>
          <a:xfrm>
            <a:off x="685800" y="990600"/>
            <a:ext cx="8229600" cy="1905000"/>
          </a:xfrm>
          <a:prstGeom prst="roundRect">
            <a:avLst>
              <a:gd name="adj" fmla="val 50000"/>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47"/>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7"/>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7"/>
          <p:cNvSpPr txBox="1">
            <a:spLocks noGrp="1"/>
          </p:cNvSpPr>
          <p:nvPr>
            <p:ph type="sldNum" idx="12"/>
          </p:nvPr>
        </p:nvSpPr>
        <p:spPr>
          <a:xfrm>
            <a:off x="76200" y="6248400"/>
            <a:ext cx="587375" cy="488950"/>
          </a:xfrm>
          <a:prstGeom prst="rect">
            <a:avLst/>
          </a:prstGeom>
          <a:noFill/>
          <a:ln>
            <a:noFill/>
          </a:ln>
        </p:spPr>
        <p:txBody>
          <a:bodyPr spcFirstLastPara="1" wrap="square" lIns="91425" tIns="45700" rIns="91425" bIns="45700" anchor="b" anchorCtr="0">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59"/>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59"/>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9"/>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6"/>
        <p:cNvGrpSpPr/>
        <p:nvPr/>
      </p:nvGrpSpPr>
      <p:grpSpPr>
        <a:xfrm>
          <a:off x="0" y="0"/>
          <a:ext cx="0" cy="0"/>
          <a:chOff x="0" y="0"/>
          <a:chExt cx="0" cy="0"/>
        </a:xfrm>
      </p:grpSpPr>
      <p:sp>
        <p:nvSpPr>
          <p:cNvPr id="97" name="Google Shape;97;p60"/>
          <p:cNvSpPr>
            <a:spLocks noGrp="1"/>
          </p:cNvSpPr>
          <p:nvPr>
            <p:ph type="title"/>
          </p:nvPr>
        </p:nvSpPr>
        <p:spPr>
          <a:xfrm>
            <a:off x="457200" y="274638"/>
            <a:ext cx="8229600" cy="1143000"/>
          </a:xfrm>
          <a:prstGeom prst="roundRect">
            <a:avLst>
              <a:gd name="adj" fmla="val 4680"/>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8" name="Google Shape;98;p6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Font typeface="Arial"/>
              <a:buNone/>
              <a:defRPr sz="2000" b="1"/>
            </a:lvl2pPr>
            <a:lvl3pPr marL="1371600" lvl="2" indent="-228600" algn="l">
              <a:spcBef>
                <a:spcPts val="360"/>
              </a:spcBef>
              <a:spcAft>
                <a:spcPts val="0"/>
              </a:spcAft>
              <a:buSzPts val="1350"/>
              <a:buNone/>
              <a:defRPr sz="1800" b="1"/>
            </a:lvl3pPr>
            <a:lvl4pPr marL="1828800" lvl="3" indent="-228600" algn="l">
              <a:spcBef>
                <a:spcPts val="320"/>
              </a:spcBef>
              <a:spcAft>
                <a:spcPts val="0"/>
              </a:spcAft>
              <a:buSzPts val="1280"/>
              <a:buFont typeface="Arial"/>
              <a:buNone/>
              <a:defRPr sz="1600" b="1"/>
            </a:lvl4pPr>
            <a:lvl5pPr marL="2286000" lvl="4" indent="-228600" algn="l">
              <a:spcBef>
                <a:spcPts val="320"/>
              </a:spcBef>
              <a:spcAft>
                <a:spcPts val="0"/>
              </a:spcAft>
              <a:buSzPts val="1040"/>
              <a:buNone/>
              <a:defRPr sz="1600" b="1"/>
            </a:lvl5pPr>
            <a:lvl6pPr marL="2743200" lvl="5" indent="-228600" algn="l">
              <a:spcBef>
                <a:spcPts val="320"/>
              </a:spcBef>
              <a:spcAft>
                <a:spcPts val="0"/>
              </a:spcAft>
              <a:buSzPts val="1040"/>
              <a:buNone/>
              <a:defRPr sz="1600" b="1"/>
            </a:lvl6pPr>
            <a:lvl7pPr marL="3200400" lvl="6" indent="-228600" algn="l">
              <a:spcBef>
                <a:spcPts val="320"/>
              </a:spcBef>
              <a:spcAft>
                <a:spcPts val="0"/>
              </a:spcAft>
              <a:buSzPts val="1040"/>
              <a:buNone/>
              <a:defRPr sz="1600" b="1"/>
            </a:lvl7pPr>
            <a:lvl8pPr marL="3657600" lvl="7" indent="-228600" algn="l">
              <a:spcBef>
                <a:spcPts val="320"/>
              </a:spcBef>
              <a:spcAft>
                <a:spcPts val="0"/>
              </a:spcAft>
              <a:buSzPts val="1040"/>
              <a:buNone/>
              <a:defRPr sz="1600" b="1"/>
            </a:lvl8pPr>
            <a:lvl9pPr marL="4114800" lvl="8" indent="-228600" algn="l">
              <a:spcBef>
                <a:spcPts val="320"/>
              </a:spcBef>
              <a:spcAft>
                <a:spcPts val="0"/>
              </a:spcAft>
              <a:buSzPts val="1040"/>
              <a:buNone/>
              <a:defRPr sz="1600" b="1"/>
            </a:lvl9pPr>
          </a:lstStyle>
          <a:p>
            <a:endParaRPr/>
          </a:p>
        </p:txBody>
      </p:sp>
      <p:sp>
        <p:nvSpPr>
          <p:cNvPr id="99" name="Google Shape;99;p6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Font typeface="Arial"/>
              <a:buChar char="–"/>
              <a:defRPr sz="2000"/>
            </a:lvl2pPr>
            <a:lvl3pPr marL="1371600" lvl="2" indent="-314325" algn="l">
              <a:spcBef>
                <a:spcPts val="360"/>
              </a:spcBef>
              <a:spcAft>
                <a:spcPts val="0"/>
              </a:spcAft>
              <a:buSzPts val="1350"/>
              <a:buChar char="●"/>
              <a:defRPr sz="1800"/>
            </a:lvl3pPr>
            <a:lvl4pPr marL="1828800" lvl="3" indent="-309880" algn="l">
              <a:spcBef>
                <a:spcPts val="320"/>
              </a:spcBef>
              <a:spcAft>
                <a:spcPts val="0"/>
              </a:spcAft>
              <a:buSzPts val="1280"/>
              <a:buFont typeface="Arial"/>
              <a:buChar char="–"/>
              <a:defRPr sz="1600"/>
            </a:lvl4pPr>
            <a:lvl5pPr marL="2286000" lvl="4" indent="-294639" algn="l">
              <a:spcBef>
                <a:spcPts val="320"/>
              </a:spcBef>
              <a:spcAft>
                <a:spcPts val="0"/>
              </a:spcAft>
              <a:buSzPts val="1040"/>
              <a:buChar char="●"/>
              <a:defRPr sz="1600"/>
            </a:lvl5pPr>
            <a:lvl6pPr marL="2743200" lvl="5" indent="-294639" algn="l">
              <a:spcBef>
                <a:spcPts val="320"/>
              </a:spcBef>
              <a:spcAft>
                <a:spcPts val="0"/>
              </a:spcAft>
              <a:buSzPts val="1040"/>
              <a:buChar char="●"/>
              <a:defRPr sz="1600"/>
            </a:lvl6pPr>
            <a:lvl7pPr marL="3200400" lvl="6" indent="-294639" algn="l">
              <a:spcBef>
                <a:spcPts val="320"/>
              </a:spcBef>
              <a:spcAft>
                <a:spcPts val="0"/>
              </a:spcAft>
              <a:buSzPts val="1040"/>
              <a:buChar char="●"/>
              <a:defRPr sz="1600"/>
            </a:lvl7pPr>
            <a:lvl8pPr marL="3657600" lvl="7" indent="-294640" algn="l">
              <a:spcBef>
                <a:spcPts val="320"/>
              </a:spcBef>
              <a:spcAft>
                <a:spcPts val="0"/>
              </a:spcAft>
              <a:buSzPts val="1040"/>
              <a:buChar char="●"/>
              <a:defRPr sz="1600"/>
            </a:lvl8pPr>
            <a:lvl9pPr marL="4114800" lvl="8" indent="-294640" algn="l">
              <a:spcBef>
                <a:spcPts val="320"/>
              </a:spcBef>
              <a:spcAft>
                <a:spcPts val="0"/>
              </a:spcAft>
              <a:buSzPts val="1040"/>
              <a:buChar char="●"/>
              <a:defRPr sz="1600"/>
            </a:lvl9pPr>
          </a:lstStyle>
          <a:p>
            <a:endParaRPr/>
          </a:p>
        </p:txBody>
      </p:sp>
      <p:sp>
        <p:nvSpPr>
          <p:cNvPr id="100" name="Google Shape;100;p6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Font typeface="Arial"/>
              <a:buNone/>
              <a:defRPr sz="2000" b="1"/>
            </a:lvl2pPr>
            <a:lvl3pPr marL="1371600" lvl="2" indent="-228600" algn="l">
              <a:spcBef>
                <a:spcPts val="360"/>
              </a:spcBef>
              <a:spcAft>
                <a:spcPts val="0"/>
              </a:spcAft>
              <a:buSzPts val="1350"/>
              <a:buNone/>
              <a:defRPr sz="1800" b="1"/>
            </a:lvl3pPr>
            <a:lvl4pPr marL="1828800" lvl="3" indent="-228600" algn="l">
              <a:spcBef>
                <a:spcPts val="320"/>
              </a:spcBef>
              <a:spcAft>
                <a:spcPts val="0"/>
              </a:spcAft>
              <a:buSzPts val="1280"/>
              <a:buFont typeface="Arial"/>
              <a:buNone/>
              <a:defRPr sz="1600" b="1"/>
            </a:lvl4pPr>
            <a:lvl5pPr marL="2286000" lvl="4" indent="-228600" algn="l">
              <a:spcBef>
                <a:spcPts val="320"/>
              </a:spcBef>
              <a:spcAft>
                <a:spcPts val="0"/>
              </a:spcAft>
              <a:buSzPts val="1040"/>
              <a:buNone/>
              <a:defRPr sz="1600" b="1"/>
            </a:lvl5pPr>
            <a:lvl6pPr marL="2743200" lvl="5" indent="-228600" algn="l">
              <a:spcBef>
                <a:spcPts val="320"/>
              </a:spcBef>
              <a:spcAft>
                <a:spcPts val="0"/>
              </a:spcAft>
              <a:buSzPts val="1040"/>
              <a:buNone/>
              <a:defRPr sz="1600" b="1"/>
            </a:lvl6pPr>
            <a:lvl7pPr marL="3200400" lvl="6" indent="-228600" algn="l">
              <a:spcBef>
                <a:spcPts val="320"/>
              </a:spcBef>
              <a:spcAft>
                <a:spcPts val="0"/>
              </a:spcAft>
              <a:buSzPts val="1040"/>
              <a:buNone/>
              <a:defRPr sz="1600" b="1"/>
            </a:lvl7pPr>
            <a:lvl8pPr marL="3657600" lvl="7" indent="-228600" algn="l">
              <a:spcBef>
                <a:spcPts val="320"/>
              </a:spcBef>
              <a:spcAft>
                <a:spcPts val="0"/>
              </a:spcAft>
              <a:buSzPts val="1040"/>
              <a:buNone/>
              <a:defRPr sz="1600" b="1"/>
            </a:lvl8pPr>
            <a:lvl9pPr marL="4114800" lvl="8" indent="-228600" algn="l">
              <a:spcBef>
                <a:spcPts val="320"/>
              </a:spcBef>
              <a:spcAft>
                <a:spcPts val="0"/>
              </a:spcAft>
              <a:buSzPts val="1040"/>
              <a:buNone/>
              <a:defRPr sz="1600" b="1"/>
            </a:lvl9pPr>
          </a:lstStyle>
          <a:p>
            <a:endParaRPr/>
          </a:p>
        </p:txBody>
      </p:sp>
      <p:sp>
        <p:nvSpPr>
          <p:cNvPr id="101" name="Google Shape;101;p6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Font typeface="Arial"/>
              <a:buChar char="–"/>
              <a:defRPr sz="2000"/>
            </a:lvl2pPr>
            <a:lvl3pPr marL="1371600" lvl="2" indent="-314325" algn="l">
              <a:spcBef>
                <a:spcPts val="360"/>
              </a:spcBef>
              <a:spcAft>
                <a:spcPts val="0"/>
              </a:spcAft>
              <a:buSzPts val="1350"/>
              <a:buChar char="●"/>
              <a:defRPr sz="1800"/>
            </a:lvl3pPr>
            <a:lvl4pPr marL="1828800" lvl="3" indent="-309880" algn="l">
              <a:spcBef>
                <a:spcPts val="320"/>
              </a:spcBef>
              <a:spcAft>
                <a:spcPts val="0"/>
              </a:spcAft>
              <a:buSzPts val="1280"/>
              <a:buFont typeface="Arial"/>
              <a:buChar char="–"/>
              <a:defRPr sz="1600"/>
            </a:lvl4pPr>
            <a:lvl5pPr marL="2286000" lvl="4" indent="-294639" algn="l">
              <a:spcBef>
                <a:spcPts val="320"/>
              </a:spcBef>
              <a:spcAft>
                <a:spcPts val="0"/>
              </a:spcAft>
              <a:buSzPts val="1040"/>
              <a:buChar char="●"/>
              <a:defRPr sz="1600"/>
            </a:lvl5pPr>
            <a:lvl6pPr marL="2743200" lvl="5" indent="-294639" algn="l">
              <a:spcBef>
                <a:spcPts val="320"/>
              </a:spcBef>
              <a:spcAft>
                <a:spcPts val="0"/>
              </a:spcAft>
              <a:buSzPts val="1040"/>
              <a:buChar char="●"/>
              <a:defRPr sz="1600"/>
            </a:lvl6pPr>
            <a:lvl7pPr marL="3200400" lvl="6" indent="-294639" algn="l">
              <a:spcBef>
                <a:spcPts val="320"/>
              </a:spcBef>
              <a:spcAft>
                <a:spcPts val="0"/>
              </a:spcAft>
              <a:buSzPts val="1040"/>
              <a:buChar char="●"/>
              <a:defRPr sz="1600"/>
            </a:lvl7pPr>
            <a:lvl8pPr marL="3657600" lvl="7" indent="-294640" algn="l">
              <a:spcBef>
                <a:spcPts val="320"/>
              </a:spcBef>
              <a:spcAft>
                <a:spcPts val="0"/>
              </a:spcAft>
              <a:buSzPts val="1040"/>
              <a:buChar char="●"/>
              <a:defRPr sz="1600"/>
            </a:lvl8pPr>
            <a:lvl9pPr marL="4114800" lvl="8" indent="-294640" algn="l">
              <a:spcBef>
                <a:spcPts val="320"/>
              </a:spcBef>
              <a:spcAft>
                <a:spcPts val="0"/>
              </a:spcAft>
              <a:buSzPts val="1040"/>
              <a:buChar char="●"/>
              <a:defRPr sz="1600"/>
            </a:lvl9pPr>
          </a:lstStyle>
          <a:p>
            <a:endParaRPr/>
          </a:p>
        </p:txBody>
      </p:sp>
      <p:sp>
        <p:nvSpPr>
          <p:cNvPr id="102" name="Google Shape;102;p60"/>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0"/>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0"/>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
        <p:cNvGrpSpPr/>
        <p:nvPr/>
      </p:nvGrpSpPr>
      <p:grpSpPr>
        <a:xfrm>
          <a:off x="0" y="0"/>
          <a:ext cx="0" cy="0"/>
          <a:chOff x="0" y="0"/>
          <a:chExt cx="0" cy="0"/>
        </a:xfrm>
      </p:grpSpPr>
      <p:sp>
        <p:nvSpPr>
          <p:cNvPr id="106" name="Google Shape;106;p61"/>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7" name="Google Shape;107;p61"/>
          <p:cNvSpPr txBox="1">
            <a:spLocks noGrp="1"/>
          </p:cNvSpPr>
          <p:nvPr>
            <p:ph type="body" idx="1"/>
          </p:nvPr>
        </p:nvSpPr>
        <p:spPr>
          <a:xfrm>
            <a:off x="838200" y="2362200"/>
            <a:ext cx="3770313" cy="372427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Font typeface="Arial"/>
              <a:buChar char="–"/>
              <a:defRPr sz="2400"/>
            </a:lvl2pPr>
            <a:lvl3pPr marL="1371600" lvl="2" indent="-323850" algn="l">
              <a:spcBef>
                <a:spcPts val="400"/>
              </a:spcBef>
              <a:spcAft>
                <a:spcPts val="0"/>
              </a:spcAft>
              <a:buSzPts val="1500"/>
              <a:buChar char="●"/>
              <a:defRPr sz="2000"/>
            </a:lvl3pPr>
            <a:lvl4pPr marL="1828800" lvl="3" indent="-320039" algn="l">
              <a:spcBef>
                <a:spcPts val="360"/>
              </a:spcBef>
              <a:spcAft>
                <a:spcPts val="0"/>
              </a:spcAft>
              <a:buSzPts val="1440"/>
              <a:buFont typeface="Arial"/>
              <a:buChar char="–"/>
              <a:defRPr sz="1800"/>
            </a:lvl4pPr>
            <a:lvl5pPr marL="2286000" lvl="4" indent="-302895" algn="l">
              <a:spcBef>
                <a:spcPts val="360"/>
              </a:spcBef>
              <a:spcAft>
                <a:spcPts val="0"/>
              </a:spcAft>
              <a:buSzPts val="1170"/>
              <a:buChar char="●"/>
              <a:defRPr sz="1800"/>
            </a:lvl5pPr>
            <a:lvl6pPr marL="2743200" lvl="5" indent="-302895" algn="l">
              <a:spcBef>
                <a:spcPts val="360"/>
              </a:spcBef>
              <a:spcAft>
                <a:spcPts val="0"/>
              </a:spcAft>
              <a:buSzPts val="1170"/>
              <a:buChar char="●"/>
              <a:defRPr sz="1800"/>
            </a:lvl6pPr>
            <a:lvl7pPr marL="3200400" lvl="6" indent="-302895" algn="l">
              <a:spcBef>
                <a:spcPts val="360"/>
              </a:spcBef>
              <a:spcAft>
                <a:spcPts val="0"/>
              </a:spcAft>
              <a:buSzPts val="1170"/>
              <a:buChar char="●"/>
              <a:defRPr sz="1800"/>
            </a:lvl7pPr>
            <a:lvl8pPr marL="3657600" lvl="7" indent="-302895" algn="l">
              <a:spcBef>
                <a:spcPts val="360"/>
              </a:spcBef>
              <a:spcAft>
                <a:spcPts val="0"/>
              </a:spcAft>
              <a:buSzPts val="1170"/>
              <a:buChar char="●"/>
              <a:defRPr sz="1800"/>
            </a:lvl8pPr>
            <a:lvl9pPr marL="4114800" lvl="8" indent="-302895" algn="l">
              <a:spcBef>
                <a:spcPts val="360"/>
              </a:spcBef>
              <a:spcAft>
                <a:spcPts val="0"/>
              </a:spcAft>
              <a:buSzPts val="1170"/>
              <a:buChar char="●"/>
              <a:defRPr sz="1800"/>
            </a:lvl9pPr>
          </a:lstStyle>
          <a:p>
            <a:endParaRPr/>
          </a:p>
        </p:txBody>
      </p:sp>
      <p:sp>
        <p:nvSpPr>
          <p:cNvPr id="108" name="Google Shape;108;p61"/>
          <p:cNvSpPr txBox="1">
            <a:spLocks noGrp="1"/>
          </p:cNvSpPr>
          <p:nvPr>
            <p:ph type="body" idx="2"/>
          </p:nvPr>
        </p:nvSpPr>
        <p:spPr>
          <a:xfrm>
            <a:off x="4760913" y="2362200"/>
            <a:ext cx="3770312" cy="372427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Font typeface="Arial"/>
              <a:buChar char="–"/>
              <a:defRPr sz="2400"/>
            </a:lvl2pPr>
            <a:lvl3pPr marL="1371600" lvl="2" indent="-323850" algn="l">
              <a:spcBef>
                <a:spcPts val="400"/>
              </a:spcBef>
              <a:spcAft>
                <a:spcPts val="0"/>
              </a:spcAft>
              <a:buSzPts val="1500"/>
              <a:buChar char="●"/>
              <a:defRPr sz="2000"/>
            </a:lvl3pPr>
            <a:lvl4pPr marL="1828800" lvl="3" indent="-320039" algn="l">
              <a:spcBef>
                <a:spcPts val="360"/>
              </a:spcBef>
              <a:spcAft>
                <a:spcPts val="0"/>
              </a:spcAft>
              <a:buSzPts val="1440"/>
              <a:buFont typeface="Arial"/>
              <a:buChar char="–"/>
              <a:defRPr sz="1800"/>
            </a:lvl4pPr>
            <a:lvl5pPr marL="2286000" lvl="4" indent="-302895" algn="l">
              <a:spcBef>
                <a:spcPts val="360"/>
              </a:spcBef>
              <a:spcAft>
                <a:spcPts val="0"/>
              </a:spcAft>
              <a:buSzPts val="1170"/>
              <a:buChar char="●"/>
              <a:defRPr sz="1800"/>
            </a:lvl5pPr>
            <a:lvl6pPr marL="2743200" lvl="5" indent="-302895" algn="l">
              <a:spcBef>
                <a:spcPts val="360"/>
              </a:spcBef>
              <a:spcAft>
                <a:spcPts val="0"/>
              </a:spcAft>
              <a:buSzPts val="1170"/>
              <a:buChar char="●"/>
              <a:defRPr sz="1800"/>
            </a:lvl6pPr>
            <a:lvl7pPr marL="3200400" lvl="6" indent="-302895" algn="l">
              <a:spcBef>
                <a:spcPts val="360"/>
              </a:spcBef>
              <a:spcAft>
                <a:spcPts val="0"/>
              </a:spcAft>
              <a:buSzPts val="1170"/>
              <a:buChar char="●"/>
              <a:defRPr sz="1800"/>
            </a:lvl7pPr>
            <a:lvl8pPr marL="3657600" lvl="7" indent="-302895" algn="l">
              <a:spcBef>
                <a:spcPts val="360"/>
              </a:spcBef>
              <a:spcAft>
                <a:spcPts val="0"/>
              </a:spcAft>
              <a:buSzPts val="1170"/>
              <a:buChar char="●"/>
              <a:defRPr sz="1800"/>
            </a:lvl8pPr>
            <a:lvl9pPr marL="4114800" lvl="8" indent="-302895" algn="l">
              <a:spcBef>
                <a:spcPts val="360"/>
              </a:spcBef>
              <a:spcAft>
                <a:spcPts val="0"/>
              </a:spcAft>
              <a:buSzPts val="1170"/>
              <a:buChar char="●"/>
              <a:defRPr sz="1800"/>
            </a:lvl9pPr>
          </a:lstStyle>
          <a:p>
            <a:endParaRPr/>
          </a:p>
        </p:txBody>
      </p:sp>
      <p:sp>
        <p:nvSpPr>
          <p:cNvPr id="109" name="Google Shape;109;p61"/>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61"/>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61"/>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62"/>
          <p:cNvSpPr>
            <a:spLocks noGrp="1"/>
          </p:cNvSpPr>
          <p:nvPr>
            <p:ph type="title"/>
          </p:nvPr>
        </p:nvSpPr>
        <p:spPr>
          <a:xfrm>
            <a:off x="722313" y="4406900"/>
            <a:ext cx="7772400" cy="1362075"/>
          </a:xfrm>
          <a:prstGeom prst="roundRect">
            <a:avLst>
              <a:gd name="adj" fmla="val 4680"/>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4000" b="1"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4" name="Google Shape;114;p6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350"/>
              <a:buFont typeface="Arial"/>
              <a:buNone/>
              <a:defRPr sz="1800"/>
            </a:lvl2pPr>
            <a:lvl3pPr marL="1371600" lvl="2" indent="-228600" algn="l">
              <a:spcBef>
                <a:spcPts val="320"/>
              </a:spcBef>
              <a:spcAft>
                <a:spcPts val="0"/>
              </a:spcAft>
              <a:buSzPts val="1200"/>
              <a:buNone/>
              <a:defRPr sz="1600"/>
            </a:lvl3pPr>
            <a:lvl4pPr marL="1828800" lvl="3" indent="-228600" algn="l">
              <a:spcBef>
                <a:spcPts val="280"/>
              </a:spcBef>
              <a:spcAft>
                <a:spcPts val="0"/>
              </a:spcAft>
              <a:buSzPts val="1120"/>
              <a:buFont typeface="Arial"/>
              <a:buNone/>
              <a:defRPr sz="1400"/>
            </a:lvl4pPr>
            <a:lvl5pPr marL="2286000" lvl="4" indent="-228600" algn="l">
              <a:spcBef>
                <a:spcPts val="280"/>
              </a:spcBef>
              <a:spcAft>
                <a:spcPts val="0"/>
              </a:spcAft>
              <a:buSzPts val="910"/>
              <a:buNone/>
              <a:defRPr sz="1400"/>
            </a:lvl5pPr>
            <a:lvl6pPr marL="2743200" lvl="5" indent="-228600" algn="l">
              <a:spcBef>
                <a:spcPts val="280"/>
              </a:spcBef>
              <a:spcAft>
                <a:spcPts val="0"/>
              </a:spcAft>
              <a:buSzPts val="910"/>
              <a:buNone/>
              <a:defRPr sz="1400"/>
            </a:lvl6pPr>
            <a:lvl7pPr marL="3200400" lvl="6" indent="-228600" algn="l">
              <a:spcBef>
                <a:spcPts val="280"/>
              </a:spcBef>
              <a:spcAft>
                <a:spcPts val="0"/>
              </a:spcAft>
              <a:buSzPts val="910"/>
              <a:buNone/>
              <a:defRPr sz="1400"/>
            </a:lvl7pPr>
            <a:lvl8pPr marL="3657600" lvl="7" indent="-228600" algn="l">
              <a:spcBef>
                <a:spcPts val="280"/>
              </a:spcBef>
              <a:spcAft>
                <a:spcPts val="0"/>
              </a:spcAft>
              <a:buSzPts val="910"/>
              <a:buNone/>
              <a:defRPr sz="1400"/>
            </a:lvl8pPr>
            <a:lvl9pPr marL="4114800" lvl="8" indent="-228600" algn="l">
              <a:spcBef>
                <a:spcPts val="280"/>
              </a:spcBef>
              <a:spcAft>
                <a:spcPts val="0"/>
              </a:spcAft>
              <a:buSzPts val="910"/>
              <a:buNone/>
              <a:defRPr sz="1400"/>
            </a:lvl9pPr>
          </a:lstStyle>
          <a:p>
            <a:endParaRPr/>
          </a:p>
        </p:txBody>
      </p:sp>
      <p:sp>
        <p:nvSpPr>
          <p:cNvPr id="115" name="Google Shape;115;p62"/>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2"/>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2"/>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3"/>
        <p:cNvGrpSpPr/>
        <p:nvPr/>
      </p:nvGrpSpPr>
      <p:grpSpPr>
        <a:xfrm>
          <a:off x="0" y="0"/>
          <a:ext cx="0" cy="0"/>
          <a:chOff x="0" y="0"/>
          <a:chExt cx="0" cy="0"/>
        </a:xfrm>
      </p:grpSpPr>
      <p:sp>
        <p:nvSpPr>
          <p:cNvPr id="134" name="Google Shape;134;p52"/>
          <p:cNvSpPr txBox="1">
            <a:spLocks noGrp="1"/>
          </p:cNvSpPr>
          <p:nvPr>
            <p:ph type="title"/>
          </p:nvPr>
        </p:nvSpPr>
        <p:spPr>
          <a:xfrm>
            <a:off x="729450" y="1758200"/>
            <a:ext cx="7688400" cy="713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2"/>
              </a:buClr>
              <a:buSzPts val="2600"/>
              <a:buFont typeface="Arial"/>
              <a:buNone/>
              <a:defRPr sz="2600">
                <a:solidFill>
                  <a:schemeClr val="dk2"/>
                </a:solidFill>
              </a:defRPr>
            </a:lvl1pPr>
            <a:lvl2pPr lvl="1" algn="l">
              <a:lnSpc>
                <a:spcPct val="90000"/>
              </a:lnSpc>
              <a:spcBef>
                <a:spcPts val="0"/>
              </a:spcBef>
              <a:spcAft>
                <a:spcPts val="0"/>
              </a:spcAft>
              <a:buClr>
                <a:schemeClr val="dk2"/>
              </a:buClr>
              <a:buSzPts val="2600"/>
              <a:buFont typeface="Arial"/>
              <a:buNone/>
              <a:defRPr sz="2600">
                <a:solidFill>
                  <a:schemeClr val="dk2"/>
                </a:solidFill>
              </a:defRPr>
            </a:lvl2pPr>
            <a:lvl3pPr lvl="2" algn="l">
              <a:lnSpc>
                <a:spcPct val="90000"/>
              </a:lnSpc>
              <a:spcBef>
                <a:spcPts val="0"/>
              </a:spcBef>
              <a:spcAft>
                <a:spcPts val="0"/>
              </a:spcAft>
              <a:buClr>
                <a:schemeClr val="dk2"/>
              </a:buClr>
              <a:buSzPts val="2600"/>
              <a:buFont typeface="Arial"/>
              <a:buNone/>
              <a:defRPr sz="2600">
                <a:solidFill>
                  <a:schemeClr val="dk2"/>
                </a:solidFill>
              </a:defRPr>
            </a:lvl3pPr>
            <a:lvl4pPr lvl="3" algn="l">
              <a:lnSpc>
                <a:spcPct val="90000"/>
              </a:lnSpc>
              <a:spcBef>
                <a:spcPts val="0"/>
              </a:spcBef>
              <a:spcAft>
                <a:spcPts val="0"/>
              </a:spcAft>
              <a:buClr>
                <a:schemeClr val="dk2"/>
              </a:buClr>
              <a:buSzPts val="2600"/>
              <a:buFont typeface="Arial"/>
              <a:buNone/>
              <a:defRPr sz="2600">
                <a:solidFill>
                  <a:schemeClr val="dk2"/>
                </a:solidFill>
              </a:defRPr>
            </a:lvl4pPr>
            <a:lvl5pPr lvl="4" algn="l">
              <a:lnSpc>
                <a:spcPct val="90000"/>
              </a:lnSpc>
              <a:spcBef>
                <a:spcPts val="0"/>
              </a:spcBef>
              <a:spcAft>
                <a:spcPts val="0"/>
              </a:spcAft>
              <a:buClr>
                <a:schemeClr val="dk2"/>
              </a:buClr>
              <a:buSzPts val="2600"/>
              <a:buFont typeface="Arial"/>
              <a:buNone/>
              <a:defRPr sz="2600">
                <a:solidFill>
                  <a:schemeClr val="dk2"/>
                </a:solidFill>
              </a:defRPr>
            </a:lvl5pPr>
            <a:lvl6pPr lvl="5" algn="l">
              <a:lnSpc>
                <a:spcPct val="90000"/>
              </a:lnSpc>
              <a:spcBef>
                <a:spcPts val="0"/>
              </a:spcBef>
              <a:spcAft>
                <a:spcPts val="0"/>
              </a:spcAft>
              <a:buClr>
                <a:schemeClr val="dk2"/>
              </a:buClr>
              <a:buSzPts val="2600"/>
              <a:buFont typeface="Arial"/>
              <a:buNone/>
              <a:defRPr sz="2600">
                <a:solidFill>
                  <a:schemeClr val="dk2"/>
                </a:solidFill>
              </a:defRPr>
            </a:lvl6pPr>
            <a:lvl7pPr lvl="6" algn="l">
              <a:lnSpc>
                <a:spcPct val="90000"/>
              </a:lnSpc>
              <a:spcBef>
                <a:spcPts val="0"/>
              </a:spcBef>
              <a:spcAft>
                <a:spcPts val="0"/>
              </a:spcAft>
              <a:buClr>
                <a:schemeClr val="dk2"/>
              </a:buClr>
              <a:buSzPts val="2600"/>
              <a:buFont typeface="Arial"/>
              <a:buNone/>
              <a:defRPr sz="2600">
                <a:solidFill>
                  <a:schemeClr val="dk2"/>
                </a:solidFill>
              </a:defRPr>
            </a:lvl7pPr>
            <a:lvl8pPr lvl="7" algn="l">
              <a:lnSpc>
                <a:spcPct val="90000"/>
              </a:lnSpc>
              <a:spcBef>
                <a:spcPts val="0"/>
              </a:spcBef>
              <a:spcAft>
                <a:spcPts val="0"/>
              </a:spcAft>
              <a:buClr>
                <a:schemeClr val="dk2"/>
              </a:buClr>
              <a:buSzPts val="2600"/>
              <a:buFont typeface="Arial"/>
              <a:buNone/>
              <a:defRPr sz="2600">
                <a:solidFill>
                  <a:schemeClr val="dk2"/>
                </a:solidFill>
              </a:defRPr>
            </a:lvl8pPr>
            <a:lvl9pPr lvl="8" algn="l">
              <a:lnSpc>
                <a:spcPct val="90000"/>
              </a:lnSpc>
              <a:spcBef>
                <a:spcPts val="0"/>
              </a:spcBef>
              <a:spcAft>
                <a:spcPts val="0"/>
              </a:spcAft>
              <a:buClr>
                <a:schemeClr val="dk2"/>
              </a:buClr>
              <a:buSzPts val="2600"/>
              <a:buFont typeface="Arial"/>
              <a:buNone/>
              <a:defRPr sz="2600">
                <a:solidFill>
                  <a:schemeClr val="dk2"/>
                </a:solidFill>
              </a:defRPr>
            </a:lvl9pPr>
          </a:lstStyle>
          <a:p>
            <a:endParaRPr/>
          </a:p>
        </p:txBody>
      </p:sp>
      <p:sp>
        <p:nvSpPr>
          <p:cNvPr id="135" name="Google Shape;135;p52"/>
          <p:cNvSpPr txBox="1">
            <a:spLocks noGrp="1"/>
          </p:cNvSpPr>
          <p:nvPr>
            <p:ph type="body" idx="1"/>
          </p:nvPr>
        </p:nvSpPr>
        <p:spPr>
          <a:xfrm>
            <a:off x="729325" y="2771833"/>
            <a:ext cx="3774300" cy="3014700"/>
          </a:xfrm>
          <a:prstGeom prst="rect">
            <a:avLst/>
          </a:prstGeom>
          <a:noFill/>
          <a:ln>
            <a:noFill/>
          </a:ln>
        </p:spPr>
        <p:txBody>
          <a:bodyPr spcFirstLastPara="1" wrap="square" lIns="91425" tIns="91425" rIns="91425" bIns="91425" anchor="t" anchorCtr="0">
            <a:noAutofit/>
          </a:bodyPr>
          <a:lstStyle>
            <a:lvl1pPr marL="457200" lvl="0" indent="-311150" algn="l">
              <a:spcBef>
                <a:spcPts val="0"/>
              </a:spcBef>
              <a:spcAft>
                <a:spcPts val="0"/>
              </a:spcAft>
              <a:buSzPts val="1300"/>
              <a:buChar char="●"/>
              <a:defRPr/>
            </a:lvl1pPr>
            <a:lvl2pPr marL="914400" lvl="1" indent="-298450" algn="l">
              <a:spcBef>
                <a:spcPts val="1600"/>
              </a:spcBef>
              <a:spcAft>
                <a:spcPts val="0"/>
              </a:spcAft>
              <a:buSzPts val="1100"/>
              <a:buFont typeface="Arial"/>
              <a:buChar char="○"/>
              <a:defRPr/>
            </a:lvl2pPr>
            <a:lvl3pPr marL="1371600" lvl="2" indent="-298450" algn="l">
              <a:spcBef>
                <a:spcPts val="1600"/>
              </a:spcBef>
              <a:spcAft>
                <a:spcPts val="0"/>
              </a:spcAft>
              <a:buSzPts val="1100"/>
              <a:buChar char="■"/>
              <a:defRPr/>
            </a:lvl3pPr>
            <a:lvl4pPr marL="1828800" lvl="3" indent="-298450" algn="l">
              <a:spcBef>
                <a:spcPts val="1600"/>
              </a:spcBef>
              <a:spcAft>
                <a:spcPts val="0"/>
              </a:spcAft>
              <a:buSzPts val="1100"/>
              <a:buFont typeface="Arial"/>
              <a:buChar char="●"/>
              <a:defRPr/>
            </a:lvl4pPr>
            <a:lvl5pPr marL="2286000" lvl="4" indent="-298450" algn="l">
              <a:spcBef>
                <a:spcPts val="1600"/>
              </a:spcBef>
              <a:spcAft>
                <a:spcPts val="0"/>
              </a:spcAft>
              <a:buSzPts val="1100"/>
              <a:buChar char="○"/>
              <a:defRPr/>
            </a:lvl5pPr>
            <a:lvl6pPr marL="2743200" lvl="5" indent="-298450" algn="l">
              <a:spcBef>
                <a:spcPts val="1600"/>
              </a:spcBef>
              <a:spcAft>
                <a:spcPts val="0"/>
              </a:spcAft>
              <a:buSzPts val="1100"/>
              <a:buChar char="■"/>
              <a:defRPr/>
            </a:lvl6pPr>
            <a:lvl7pPr marL="3200400" lvl="6" indent="-298450" algn="l">
              <a:spcBef>
                <a:spcPts val="1600"/>
              </a:spcBef>
              <a:spcAft>
                <a:spcPts val="0"/>
              </a:spcAft>
              <a:buSzPts val="1100"/>
              <a:buChar char="●"/>
              <a:defRPr/>
            </a:lvl7pPr>
            <a:lvl8pPr marL="3657600" lvl="7" indent="-298450" algn="l">
              <a:spcBef>
                <a:spcPts val="1600"/>
              </a:spcBef>
              <a:spcAft>
                <a:spcPts val="0"/>
              </a:spcAft>
              <a:buSzPts val="1100"/>
              <a:buChar char="○"/>
              <a:defRPr/>
            </a:lvl8pPr>
            <a:lvl9pPr marL="4114800" lvl="8" indent="-298450" algn="l">
              <a:spcBef>
                <a:spcPts val="1600"/>
              </a:spcBef>
              <a:spcAft>
                <a:spcPts val="1600"/>
              </a:spcAft>
              <a:buSzPts val="1100"/>
              <a:buChar char="■"/>
              <a:defRPr/>
            </a:lvl9pPr>
          </a:lstStyle>
          <a:p>
            <a:endParaRPr/>
          </a:p>
        </p:txBody>
      </p:sp>
      <p:sp>
        <p:nvSpPr>
          <p:cNvPr id="136" name="Google Shape;136;p52"/>
          <p:cNvSpPr txBox="1">
            <a:spLocks noGrp="1"/>
          </p:cNvSpPr>
          <p:nvPr>
            <p:ph type="body" idx="2"/>
          </p:nvPr>
        </p:nvSpPr>
        <p:spPr>
          <a:xfrm>
            <a:off x="4643604" y="2771833"/>
            <a:ext cx="3774300" cy="3014700"/>
          </a:xfrm>
          <a:prstGeom prst="rect">
            <a:avLst/>
          </a:prstGeom>
          <a:noFill/>
          <a:ln>
            <a:noFill/>
          </a:ln>
        </p:spPr>
        <p:txBody>
          <a:bodyPr spcFirstLastPara="1" wrap="square" lIns="91425" tIns="91425" rIns="91425" bIns="91425" anchor="t" anchorCtr="0">
            <a:noAutofit/>
          </a:bodyPr>
          <a:lstStyle>
            <a:lvl1pPr marL="457200" lvl="0" indent="-311150" algn="l">
              <a:spcBef>
                <a:spcPts val="0"/>
              </a:spcBef>
              <a:spcAft>
                <a:spcPts val="0"/>
              </a:spcAft>
              <a:buSzPts val="1300"/>
              <a:buChar char="●"/>
              <a:defRPr/>
            </a:lvl1pPr>
            <a:lvl2pPr marL="914400" lvl="1" indent="-298450" algn="l">
              <a:spcBef>
                <a:spcPts val="1600"/>
              </a:spcBef>
              <a:spcAft>
                <a:spcPts val="0"/>
              </a:spcAft>
              <a:buSzPts val="1100"/>
              <a:buFont typeface="Arial"/>
              <a:buChar char="○"/>
              <a:defRPr/>
            </a:lvl2pPr>
            <a:lvl3pPr marL="1371600" lvl="2" indent="-298450" algn="l">
              <a:spcBef>
                <a:spcPts val="1600"/>
              </a:spcBef>
              <a:spcAft>
                <a:spcPts val="0"/>
              </a:spcAft>
              <a:buSzPts val="1100"/>
              <a:buChar char="■"/>
              <a:defRPr/>
            </a:lvl3pPr>
            <a:lvl4pPr marL="1828800" lvl="3" indent="-298450" algn="l">
              <a:spcBef>
                <a:spcPts val="1600"/>
              </a:spcBef>
              <a:spcAft>
                <a:spcPts val="0"/>
              </a:spcAft>
              <a:buSzPts val="1100"/>
              <a:buFont typeface="Arial"/>
              <a:buChar char="●"/>
              <a:defRPr/>
            </a:lvl4pPr>
            <a:lvl5pPr marL="2286000" lvl="4" indent="-298450" algn="l">
              <a:spcBef>
                <a:spcPts val="1600"/>
              </a:spcBef>
              <a:spcAft>
                <a:spcPts val="0"/>
              </a:spcAft>
              <a:buSzPts val="1100"/>
              <a:buChar char="○"/>
              <a:defRPr/>
            </a:lvl5pPr>
            <a:lvl6pPr marL="2743200" lvl="5" indent="-298450" algn="l">
              <a:spcBef>
                <a:spcPts val="1600"/>
              </a:spcBef>
              <a:spcAft>
                <a:spcPts val="0"/>
              </a:spcAft>
              <a:buSzPts val="1100"/>
              <a:buChar char="■"/>
              <a:defRPr/>
            </a:lvl6pPr>
            <a:lvl7pPr marL="3200400" lvl="6" indent="-298450" algn="l">
              <a:spcBef>
                <a:spcPts val="1600"/>
              </a:spcBef>
              <a:spcAft>
                <a:spcPts val="0"/>
              </a:spcAft>
              <a:buSzPts val="1100"/>
              <a:buChar char="●"/>
              <a:defRPr/>
            </a:lvl7pPr>
            <a:lvl8pPr marL="3657600" lvl="7" indent="-298450" algn="l">
              <a:spcBef>
                <a:spcPts val="1600"/>
              </a:spcBef>
              <a:spcAft>
                <a:spcPts val="0"/>
              </a:spcAft>
              <a:buSzPts val="1100"/>
              <a:buChar char="○"/>
              <a:defRPr/>
            </a:lvl8pPr>
            <a:lvl9pPr marL="4114800" lvl="8" indent="-298450" algn="l">
              <a:spcBef>
                <a:spcPts val="1600"/>
              </a:spcBef>
              <a:spcAft>
                <a:spcPts val="1600"/>
              </a:spcAft>
              <a:buSzPts val="1100"/>
              <a:buChar char="■"/>
              <a:defRPr/>
            </a:lvl9pPr>
          </a:lstStyle>
          <a:p>
            <a:endParaRPr/>
          </a:p>
        </p:txBody>
      </p:sp>
      <p:sp>
        <p:nvSpPr>
          <p:cNvPr id="137" name="Google Shape;137;p52"/>
          <p:cNvSpPr txBox="1">
            <a:spLocks noGrp="1"/>
          </p:cNvSpPr>
          <p:nvPr>
            <p:ph type="sldNum" idx="12"/>
          </p:nvPr>
        </p:nvSpPr>
        <p:spPr>
          <a:xfrm>
            <a:off x="8535987" y="6332537"/>
            <a:ext cx="549275" cy="525462"/>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49"/>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02895" algn="l">
              <a:spcBef>
                <a:spcPts val="360"/>
              </a:spcBef>
              <a:spcAft>
                <a:spcPts val="0"/>
              </a:spcAft>
              <a:buSzPts val="1170"/>
              <a:buChar char="●"/>
              <a:defRPr/>
            </a:lvl6pPr>
            <a:lvl7pPr marL="3200400" lvl="6" indent="-302895" algn="l">
              <a:spcBef>
                <a:spcPts val="360"/>
              </a:spcBef>
              <a:spcAft>
                <a:spcPts val="0"/>
              </a:spcAft>
              <a:buSzPts val="1170"/>
              <a:buChar char="●"/>
              <a:defRPr/>
            </a:lvl7pPr>
            <a:lvl8pPr marL="3657600" lvl="7" indent="-302895" algn="l">
              <a:spcBef>
                <a:spcPts val="360"/>
              </a:spcBef>
              <a:spcAft>
                <a:spcPts val="0"/>
              </a:spcAft>
              <a:buSzPts val="1170"/>
              <a:buChar char="●"/>
              <a:defRPr/>
            </a:lvl8pPr>
            <a:lvl9pPr marL="4114800" lvl="8" indent="-302895" algn="l">
              <a:spcBef>
                <a:spcPts val="360"/>
              </a:spcBef>
              <a:spcAft>
                <a:spcPts val="0"/>
              </a:spcAft>
              <a:buSzPts val="1170"/>
              <a:buChar char="●"/>
              <a:defRPr/>
            </a:lvl9pPr>
          </a:lstStyle>
          <a:p>
            <a:endParaRPr/>
          </a:p>
        </p:txBody>
      </p:sp>
      <p:sp>
        <p:nvSpPr>
          <p:cNvPr id="43" name="Google Shape;43;p49"/>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9"/>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46"/>
        <p:cNvGrpSpPr/>
        <p:nvPr/>
      </p:nvGrpSpPr>
      <p:grpSpPr>
        <a:xfrm>
          <a:off x="0" y="0"/>
          <a:ext cx="0" cy="0"/>
          <a:chOff x="0" y="0"/>
          <a:chExt cx="0" cy="0"/>
        </a:xfrm>
      </p:grpSpPr>
      <p:sp>
        <p:nvSpPr>
          <p:cNvPr id="47" name="Google Shape;47;p50"/>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 name="Google Shape;48;p50"/>
          <p:cNvSpPr>
            <a:spLocks noGrp="1"/>
          </p:cNvSpPr>
          <p:nvPr>
            <p:ph type="clipArt" idx="2"/>
          </p:nvPr>
        </p:nvSpPr>
        <p:spPr>
          <a:xfrm>
            <a:off x="838200" y="2362200"/>
            <a:ext cx="3770313" cy="3724275"/>
          </a:xfrm>
          <a:prstGeom prst="rect">
            <a:avLst/>
          </a:prstGeom>
          <a:noFill/>
          <a:ln>
            <a:noFill/>
          </a:ln>
        </p:spPr>
        <p:txBody>
          <a:bodyPr spcFirstLastPara="1" wrap="square" lIns="91425" tIns="45700" rIns="91425" bIns="45700" anchor="t" anchorCtr="0">
            <a:noAutofit/>
          </a:bodyPr>
          <a:lstStyle>
            <a:lvl1pPr marR="0" lvl="0" algn="l" rtl="0">
              <a:spcBef>
                <a:spcPts val="560"/>
              </a:spcBef>
              <a:spcAft>
                <a:spcPts val="0"/>
              </a:spcAft>
              <a:buClr>
                <a:schemeClr val="dk1"/>
              </a:buClr>
              <a:buSzPts val="2100"/>
              <a:buFont typeface="Noto Sans Symbols"/>
              <a:buChar char="●"/>
              <a:defRPr sz="2800">
                <a:solidFill>
                  <a:schemeClr val="dk1"/>
                </a:solidFill>
                <a:latin typeface="Arial"/>
                <a:ea typeface="Arial"/>
                <a:cs typeface="Arial"/>
                <a:sym typeface="Arial"/>
              </a:defRPr>
            </a:lvl1pPr>
            <a:lvl2pPr marR="0" lvl="1"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R="0" lvl="3"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R="0" lvl="6"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R="0" lvl="7"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R="0" lvl="8"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49" name="Google Shape;49;p50"/>
          <p:cNvSpPr txBox="1">
            <a:spLocks noGrp="1"/>
          </p:cNvSpPr>
          <p:nvPr>
            <p:ph type="body" idx="1"/>
          </p:nvPr>
        </p:nvSpPr>
        <p:spPr>
          <a:xfrm>
            <a:off x="4760913" y="2362200"/>
            <a:ext cx="3770312" cy="372427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02895" algn="l">
              <a:spcBef>
                <a:spcPts val="360"/>
              </a:spcBef>
              <a:spcAft>
                <a:spcPts val="0"/>
              </a:spcAft>
              <a:buSzPts val="1170"/>
              <a:buChar char="●"/>
              <a:defRPr/>
            </a:lvl6pPr>
            <a:lvl7pPr marL="3200400" lvl="6" indent="-302895" algn="l">
              <a:spcBef>
                <a:spcPts val="360"/>
              </a:spcBef>
              <a:spcAft>
                <a:spcPts val="0"/>
              </a:spcAft>
              <a:buSzPts val="1170"/>
              <a:buChar char="●"/>
              <a:defRPr/>
            </a:lvl7pPr>
            <a:lvl8pPr marL="3657600" lvl="7" indent="-302895" algn="l">
              <a:spcBef>
                <a:spcPts val="360"/>
              </a:spcBef>
              <a:spcAft>
                <a:spcPts val="0"/>
              </a:spcAft>
              <a:buSzPts val="1170"/>
              <a:buChar char="●"/>
              <a:defRPr/>
            </a:lvl8pPr>
            <a:lvl9pPr marL="4114800" lvl="8" indent="-302895" algn="l">
              <a:spcBef>
                <a:spcPts val="360"/>
              </a:spcBef>
              <a:spcAft>
                <a:spcPts val="0"/>
              </a:spcAft>
              <a:buSzPts val="1170"/>
              <a:buChar char="●"/>
              <a:defRPr/>
            </a:lvl9pPr>
          </a:lstStyle>
          <a:p>
            <a:endParaRPr/>
          </a:p>
        </p:txBody>
      </p:sp>
      <p:sp>
        <p:nvSpPr>
          <p:cNvPr id="50" name="Google Shape;50;p50"/>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0"/>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3"/>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53"/>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58"/>
        <p:cNvGrpSpPr/>
        <p:nvPr/>
      </p:nvGrpSpPr>
      <p:grpSpPr>
        <a:xfrm>
          <a:off x="0" y="0"/>
          <a:ext cx="0" cy="0"/>
          <a:chOff x="0" y="0"/>
          <a:chExt cx="0" cy="0"/>
        </a:xfrm>
      </p:grpSpPr>
      <p:sp>
        <p:nvSpPr>
          <p:cNvPr id="59" name="Google Shape;59;p54"/>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838200" y="2362200"/>
            <a:ext cx="3770313" cy="372427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02895" algn="l">
              <a:spcBef>
                <a:spcPts val="360"/>
              </a:spcBef>
              <a:spcAft>
                <a:spcPts val="0"/>
              </a:spcAft>
              <a:buSzPts val="1170"/>
              <a:buChar char="●"/>
              <a:defRPr/>
            </a:lvl6pPr>
            <a:lvl7pPr marL="3200400" lvl="6" indent="-302895" algn="l">
              <a:spcBef>
                <a:spcPts val="360"/>
              </a:spcBef>
              <a:spcAft>
                <a:spcPts val="0"/>
              </a:spcAft>
              <a:buSzPts val="1170"/>
              <a:buChar char="●"/>
              <a:defRPr/>
            </a:lvl7pPr>
            <a:lvl8pPr marL="3657600" lvl="7" indent="-302895" algn="l">
              <a:spcBef>
                <a:spcPts val="360"/>
              </a:spcBef>
              <a:spcAft>
                <a:spcPts val="0"/>
              </a:spcAft>
              <a:buSzPts val="1170"/>
              <a:buChar char="●"/>
              <a:defRPr/>
            </a:lvl8pPr>
            <a:lvl9pPr marL="4114800" lvl="8" indent="-302895" algn="l">
              <a:spcBef>
                <a:spcPts val="360"/>
              </a:spcBef>
              <a:spcAft>
                <a:spcPts val="0"/>
              </a:spcAft>
              <a:buSzPts val="1170"/>
              <a:buChar char="●"/>
              <a:defRPr/>
            </a:lvl9pPr>
          </a:lstStyle>
          <a:p>
            <a:endParaRPr/>
          </a:p>
        </p:txBody>
      </p:sp>
      <p:sp>
        <p:nvSpPr>
          <p:cNvPr id="61" name="Google Shape;61;p54"/>
          <p:cNvSpPr>
            <a:spLocks noGrp="1"/>
          </p:cNvSpPr>
          <p:nvPr>
            <p:ph type="clipArt" idx="2"/>
          </p:nvPr>
        </p:nvSpPr>
        <p:spPr>
          <a:xfrm>
            <a:off x="4760913" y="2362200"/>
            <a:ext cx="3770312" cy="3724275"/>
          </a:xfrm>
          <a:prstGeom prst="rect">
            <a:avLst/>
          </a:prstGeom>
          <a:noFill/>
          <a:ln>
            <a:noFill/>
          </a:ln>
        </p:spPr>
        <p:txBody>
          <a:bodyPr spcFirstLastPara="1" wrap="square" lIns="91425" tIns="45700" rIns="91425" bIns="45700" anchor="t" anchorCtr="0">
            <a:noAutofit/>
          </a:bodyPr>
          <a:lstStyle>
            <a:lvl1pPr marR="0" lvl="0" algn="l" rtl="0">
              <a:spcBef>
                <a:spcPts val="560"/>
              </a:spcBef>
              <a:spcAft>
                <a:spcPts val="0"/>
              </a:spcAft>
              <a:buClr>
                <a:schemeClr val="dk1"/>
              </a:buClr>
              <a:buSzPts val="2100"/>
              <a:buFont typeface="Noto Sans Symbols"/>
              <a:buChar char="●"/>
              <a:defRPr sz="2800">
                <a:solidFill>
                  <a:schemeClr val="dk1"/>
                </a:solidFill>
                <a:latin typeface="Arial"/>
                <a:ea typeface="Arial"/>
                <a:cs typeface="Arial"/>
                <a:sym typeface="Arial"/>
              </a:defRPr>
            </a:lvl1pPr>
            <a:lvl2pPr marR="0" lvl="1"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R="0" lvl="3"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R="0" lvl="6"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R="0" lvl="7"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R="0" lvl="8"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54"/>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55"/>
          <p:cNvSpPr>
            <a:spLocks noGrp="1"/>
          </p:cNvSpPr>
          <p:nvPr>
            <p:ph type="title"/>
          </p:nvPr>
        </p:nvSpPr>
        <p:spPr>
          <a:xfrm>
            <a:off x="6705600" y="762000"/>
            <a:ext cx="1981200" cy="5324475"/>
          </a:xfrm>
          <a:prstGeom prst="roundRect">
            <a:avLst>
              <a:gd name="adj" fmla="val 4680"/>
            </a:avLst>
          </a:prstGeom>
          <a:noFill/>
          <a:ln>
            <a:noFill/>
          </a:ln>
        </p:spPr>
        <p:txBody>
          <a:bodyPr spcFirstLastPara="1" wrap="square" lIns="91425" tIns="45700" rIns="91425" bIns="45700" anchor="b" anchorCtr="0">
            <a:noAutofit/>
          </a:bodyPr>
          <a:lstStyle>
            <a:lvl1pPr lvl="0">
              <a:spcBef>
                <a:spcPts val="0"/>
              </a:spcBef>
              <a:spcAft>
                <a:spcPts val="0"/>
              </a:spcAft>
              <a:buNone/>
              <a:defRPr/>
            </a:lvl1pPr>
          </a:lstStyle>
          <a:p>
            <a:endParaRPr/>
          </a:p>
        </p:txBody>
      </p:sp>
      <p:sp>
        <p:nvSpPr>
          <p:cNvPr id="67" name="Google Shape;67;p55"/>
          <p:cNvSpPr txBox="1"/>
          <p:nvPr/>
        </p:nvSpPr>
        <p:spPr>
          <a:xfrm rot="5400000">
            <a:off x="5061119" y="2460794"/>
            <a:ext cx="5270161" cy="192688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600" b="1" i="0" u="none" strike="noStrike" cap="none">
                <a:solidFill>
                  <a:schemeClr val="dk2"/>
                </a:solidFill>
                <a:latin typeface="Arial"/>
                <a:ea typeface="Arial"/>
                <a:cs typeface="Arial"/>
                <a:sym typeface="Arial"/>
              </a:rPr>
              <a:t>Click to edit Master title style</a:t>
            </a:r>
            <a:endParaRPr/>
          </a:p>
        </p:txBody>
      </p:sp>
      <p:sp>
        <p:nvSpPr>
          <p:cNvPr id="68" name="Google Shape;68;p55"/>
          <p:cNvSpPr txBox="1">
            <a:spLocks noGrp="1"/>
          </p:cNvSpPr>
          <p:nvPr>
            <p:ph type="body" idx="1"/>
          </p:nvPr>
        </p:nvSpPr>
        <p:spPr>
          <a:xfrm rot="5400000">
            <a:off x="995363" y="528637"/>
            <a:ext cx="5324475" cy="57912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02895" algn="l">
              <a:spcBef>
                <a:spcPts val="360"/>
              </a:spcBef>
              <a:spcAft>
                <a:spcPts val="0"/>
              </a:spcAft>
              <a:buSzPts val="1170"/>
              <a:buChar char="●"/>
              <a:defRPr/>
            </a:lvl6pPr>
            <a:lvl7pPr marL="3200400" lvl="6" indent="-302895" algn="l">
              <a:spcBef>
                <a:spcPts val="360"/>
              </a:spcBef>
              <a:spcAft>
                <a:spcPts val="0"/>
              </a:spcAft>
              <a:buSzPts val="1170"/>
              <a:buChar char="●"/>
              <a:defRPr/>
            </a:lvl7pPr>
            <a:lvl8pPr marL="3657600" lvl="7" indent="-302895" algn="l">
              <a:spcBef>
                <a:spcPts val="360"/>
              </a:spcBef>
              <a:spcAft>
                <a:spcPts val="0"/>
              </a:spcAft>
              <a:buSzPts val="1170"/>
              <a:buChar char="●"/>
              <a:defRPr/>
            </a:lvl8pPr>
            <a:lvl9pPr marL="4114800" lvl="8" indent="-302895" algn="l">
              <a:spcBef>
                <a:spcPts val="360"/>
              </a:spcBef>
              <a:spcAft>
                <a:spcPts val="0"/>
              </a:spcAft>
              <a:buSzPts val="1170"/>
              <a:buChar char="●"/>
              <a:defRPr/>
            </a:lvl9pPr>
          </a:lstStyle>
          <a:p>
            <a:endParaRPr/>
          </a:p>
        </p:txBody>
      </p:sp>
      <p:sp>
        <p:nvSpPr>
          <p:cNvPr id="69" name="Google Shape;69;p55"/>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6"/>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2822575" y="377825"/>
            <a:ext cx="3724275" cy="76930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02895" algn="l">
              <a:spcBef>
                <a:spcPts val="360"/>
              </a:spcBef>
              <a:spcAft>
                <a:spcPts val="0"/>
              </a:spcAft>
              <a:buSzPts val="1170"/>
              <a:buChar char="●"/>
              <a:defRPr/>
            </a:lvl6pPr>
            <a:lvl7pPr marL="3200400" lvl="6" indent="-302895" algn="l">
              <a:spcBef>
                <a:spcPts val="360"/>
              </a:spcBef>
              <a:spcAft>
                <a:spcPts val="0"/>
              </a:spcAft>
              <a:buSzPts val="1170"/>
              <a:buChar char="●"/>
              <a:defRPr/>
            </a:lvl7pPr>
            <a:lvl8pPr marL="3657600" lvl="7" indent="-302895" algn="l">
              <a:spcBef>
                <a:spcPts val="360"/>
              </a:spcBef>
              <a:spcAft>
                <a:spcPts val="0"/>
              </a:spcAft>
              <a:buSzPts val="1170"/>
              <a:buChar char="●"/>
              <a:defRPr/>
            </a:lvl8pPr>
            <a:lvl9pPr marL="4114800" lvl="8" indent="-302895" algn="l">
              <a:spcBef>
                <a:spcPts val="360"/>
              </a:spcBef>
              <a:spcAft>
                <a:spcPts val="0"/>
              </a:spcAft>
              <a:buSzPts val="1170"/>
              <a:buChar char="●"/>
              <a:defRPr/>
            </a:lvl9pPr>
          </a:lstStyle>
          <a:p>
            <a:endParaRPr/>
          </a:p>
        </p:txBody>
      </p:sp>
      <p:sp>
        <p:nvSpPr>
          <p:cNvPr id="75" name="Google Shape;75;p56"/>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57"/>
          <p:cNvSpPr>
            <a:spLocks noGrp="1"/>
          </p:cNvSpPr>
          <p:nvPr>
            <p:ph type="title"/>
          </p:nvPr>
        </p:nvSpPr>
        <p:spPr>
          <a:xfrm>
            <a:off x="1792288" y="4800600"/>
            <a:ext cx="5486400" cy="566738"/>
          </a:xfrm>
          <a:prstGeom prst="roundRect">
            <a:avLst>
              <a:gd name="adj" fmla="val 4680"/>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5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2400"/>
              <a:buFont typeface="Noto Sans Symbols"/>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18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6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81" name="Google Shape;81;p5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Font typeface="Arial"/>
              <a:buNone/>
              <a:defRPr sz="1200"/>
            </a:lvl2pPr>
            <a:lvl3pPr marL="1371600" lvl="2" indent="-228600" algn="l">
              <a:spcBef>
                <a:spcPts val="200"/>
              </a:spcBef>
              <a:spcAft>
                <a:spcPts val="0"/>
              </a:spcAft>
              <a:buSzPts val="750"/>
              <a:buNone/>
              <a:defRPr sz="1000"/>
            </a:lvl3pPr>
            <a:lvl4pPr marL="1828800" lvl="3" indent="-228600" algn="l">
              <a:spcBef>
                <a:spcPts val="180"/>
              </a:spcBef>
              <a:spcAft>
                <a:spcPts val="0"/>
              </a:spcAft>
              <a:buSzPts val="720"/>
              <a:buFont typeface="Arial"/>
              <a:buNone/>
              <a:defRPr sz="900"/>
            </a:lvl4pPr>
            <a:lvl5pPr marL="2286000" lvl="4" indent="-228600" algn="l">
              <a:spcBef>
                <a:spcPts val="180"/>
              </a:spcBef>
              <a:spcAft>
                <a:spcPts val="0"/>
              </a:spcAft>
              <a:buSzPts val="585"/>
              <a:buNone/>
              <a:defRPr sz="900"/>
            </a:lvl5pPr>
            <a:lvl6pPr marL="2743200" lvl="5" indent="-228600" algn="l">
              <a:spcBef>
                <a:spcPts val="180"/>
              </a:spcBef>
              <a:spcAft>
                <a:spcPts val="0"/>
              </a:spcAft>
              <a:buSzPts val="585"/>
              <a:buNone/>
              <a:defRPr sz="900"/>
            </a:lvl6pPr>
            <a:lvl7pPr marL="3200400" lvl="6" indent="-228600" algn="l">
              <a:spcBef>
                <a:spcPts val="180"/>
              </a:spcBef>
              <a:spcAft>
                <a:spcPts val="0"/>
              </a:spcAft>
              <a:buSzPts val="585"/>
              <a:buNone/>
              <a:defRPr sz="900"/>
            </a:lvl7pPr>
            <a:lvl8pPr marL="3657600" lvl="7" indent="-228600" algn="l">
              <a:spcBef>
                <a:spcPts val="180"/>
              </a:spcBef>
              <a:spcAft>
                <a:spcPts val="0"/>
              </a:spcAft>
              <a:buSzPts val="585"/>
              <a:buNone/>
              <a:defRPr sz="900"/>
            </a:lvl8pPr>
            <a:lvl9pPr marL="4114800" lvl="8" indent="-228600" algn="l">
              <a:spcBef>
                <a:spcPts val="180"/>
              </a:spcBef>
              <a:spcAft>
                <a:spcPts val="0"/>
              </a:spcAft>
              <a:buSzPts val="585"/>
              <a:buNone/>
              <a:defRPr sz="900"/>
            </a:lvl9pPr>
          </a:lstStyle>
          <a:p>
            <a:endParaRPr/>
          </a:p>
        </p:txBody>
      </p:sp>
      <p:sp>
        <p:nvSpPr>
          <p:cNvPr id="82" name="Google Shape;82;p57"/>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7"/>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7"/>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58"/>
          <p:cNvSpPr>
            <a:spLocks noGrp="1"/>
          </p:cNvSpPr>
          <p:nvPr>
            <p:ph type="title"/>
          </p:nvPr>
        </p:nvSpPr>
        <p:spPr>
          <a:xfrm>
            <a:off x="457200" y="273050"/>
            <a:ext cx="3008313" cy="1162050"/>
          </a:xfrm>
          <a:prstGeom prst="roundRect">
            <a:avLst>
              <a:gd name="adj" fmla="val 4680"/>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7" name="Google Shape;87;p5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61950" algn="l">
              <a:spcBef>
                <a:spcPts val="560"/>
              </a:spcBef>
              <a:spcAft>
                <a:spcPts val="0"/>
              </a:spcAft>
              <a:buSzPts val="2100"/>
              <a:buFont typeface="Arial"/>
              <a:buChar char="–"/>
              <a:defRPr sz="2800"/>
            </a:lvl2pPr>
            <a:lvl3pPr marL="1371600" lvl="2" indent="-342900" algn="l">
              <a:spcBef>
                <a:spcPts val="480"/>
              </a:spcBef>
              <a:spcAft>
                <a:spcPts val="0"/>
              </a:spcAft>
              <a:buSzPts val="1800"/>
              <a:buChar char="●"/>
              <a:defRPr sz="2400"/>
            </a:lvl3pPr>
            <a:lvl4pPr marL="1828800" lvl="3" indent="-330200" algn="l">
              <a:spcBef>
                <a:spcPts val="400"/>
              </a:spcBef>
              <a:spcAft>
                <a:spcPts val="0"/>
              </a:spcAft>
              <a:buSzPts val="1600"/>
              <a:buFont typeface="Arial"/>
              <a:buChar char="–"/>
              <a:defRPr sz="2000"/>
            </a:lvl4pPr>
            <a:lvl5pPr marL="2286000" lvl="4" indent="-311150" algn="l">
              <a:spcBef>
                <a:spcPts val="400"/>
              </a:spcBef>
              <a:spcAft>
                <a:spcPts val="0"/>
              </a:spcAft>
              <a:buSzPts val="1300"/>
              <a:buChar char="●"/>
              <a:defRPr sz="2000"/>
            </a:lvl5pPr>
            <a:lvl6pPr marL="2743200" lvl="5" indent="-311150" algn="l">
              <a:spcBef>
                <a:spcPts val="400"/>
              </a:spcBef>
              <a:spcAft>
                <a:spcPts val="0"/>
              </a:spcAft>
              <a:buSzPts val="1300"/>
              <a:buChar char="●"/>
              <a:defRPr sz="2000"/>
            </a:lvl6pPr>
            <a:lvl7pPr marL="3200400" lvl="6" indent="-311150" algn="l">
              <a:spcBef>
                <a:spcPts val="400"/>
              </a:spcBef>
              <a:spcAft>
                <a:spcPts val="0"/>
              </a:spcAft>
              <a:buSzPts val="1300"/>
              <a:buChar char="●"/>
              <a:defRPr sz="2000"/>
            </a:lvl7pPr>
            <a:lvl8pPr marL="3657600" lvl="7" indent="-311150" algn="l">
              <a:spcBef>
                <a:spcPts val="400"/>
              </a:spcBef>
              <a:spcAft>
                <a:spcPts val="0"/>
              </a:spcAft>
              <a:buSzPts val="1300"/>
              <a:buChar char="●"/>
              <a:defRPr sz="2000"/>
            </a:lvl8pPr>
            <a:lvl9pPr marL="4114800" lvl="8" indent="-311150" algn="l">
              <a:spcBef>
                <a:spcPts val="400"/>
              </a:spcBef>
              <a:spcAft>
                <a:spcPts val="0"/>
              </a:spcAft>
              <a:buSzPts val="1300"/>
              <a:buChar char="●"/>
              <a:defRPr sz="2000"/>
            </a:lvl9pPr>
          </a:lstStyle>
          <a:p>
            <a:endParaRPr/>
          </a:p>
        </p:txBody>
      </p:sp>
      <p:sp>
        <p:nvSpPr>
          <p:cNvPr id="88" name="Google Shape;88;p5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Font typeface="Arial"/>
              <a:buNone/>
              <a:defRPr sz="1200"/>
            </a:lvl2pPr>
            <a:lvl3pPr marL="1371600" lvl="2" indent="-228600" algn="l">
              <a:spcBef>
                <a:spcPts val="200"/>
              </a:spcBef>
              <a:spcAft>
                <a:spcPts val="0"/>
              </a:spcAft>
              <a:buSzPts val="750"/>
              <a:buNone/>
              <a:defRPr sz="1000"/>
            </a:lvl3pPr>
            <a:lvl4pPr marL="1828800" lvl="3" indent="-228600" algn="l">
              <a:spcBef>
                <a:spcPts val="180"/>
              </a:spcBef>
              <a:spcAft>
                <a:spcPts val="0"/>
              </a:spcAft>
              <a:buSzPts val="720"/>
              <a:buFont typeface="Arial"/>
              <a:buNone/>
              <a:defRPr sz="900"/>
            </a:lvl4pPr>
            <a:lvl5pPr marL="2286000" lvl="4" indent="-228600" algn="l">
              <a:spcBef>
                <a:spcPts val="180"/>
              </a:spcBef>
              <a:spcAft>
                <a:spcPts val="0"/>
              </a:spcAft>
              <a:buSzPts val="585"/>
              <a:buNone/>
              <a:defRPr sz="900"/>
            </a:lvl5pPr>
            <a:lvl6pPr marL="2743200" lvl="5" indent="-228600" algn="l">
              <a:spcBef>
                <a:spcPts val="180"/>
              </a:spcBef>
              <a:spcAft>
                <a:spcPts val="0"/>
              </a:spcAft>
              <a:buSzPts val="585"/>
              <a:buNone/>
              <a:defRPr sz="900"/>
            </a:lvl6pPr>
            <a:lvl7pPr marL="3200400" lvl="6" indent="-228600" algn="l">
              <a:spcBef>
                <a:spcPts val="180"/>
              </a:spcBef>
              <a:spcAft>
                <a:spcPts val="0"/>
              </a:spcAft>
              <a:buSzPts val="585"/>
              <a:buNone/>
              <a:defRPr sz="900"/>
            </a:lvl7pPr>
            <a:lvl8pPr marL="3657600" lvl="7" indent="-228600" algn="l">
              <a:spcBef>
                <a:spcPts val="180"/>
              </a:spcBef>
              <a:spcAft>
                <a:spcPts val="0"/>
              </a:spcAft>
              <a:buSzPts val="585"/>
              <a:buNone/>
              <a:defRPr sz="900"/>
            </a:lvl8pPr>
            <a:lvl9pPr marL="4114800" lvl="8" indent="-228600" algn="l">
              <a:spcBef>
                <a:spcPts val="180"/>
              </a:spcBef>
              <a:spcAft>
                <a:spcPts val="0"/>
              </a:spcAft>
              <a:buSzPts val="585"/>
              <a:buNone/>
              <a:defRPr sz="900"/>
            </a:lvl9pPr>
          </a:lstStyle>
          <a:p>
            <a:endParaRPr/>
          </a:p>
        </p:txBody>
      </p:sp>
      <p:sp>
        <p:nvSpPr>
          <p:cNvPr id="89" name="Google Shape;89;p58"/>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8"/>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8"/>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46"/>
          <p:cNvGrpSpPr/>
          <p:nvPr/>
        </p:nvGrpSpPr>
        <p:grpSpPr>
          <a:xfrm>
            <a:off x="0" y="0"/>
            <a:ext cx="5867400" cy="6858000"/>
            <a:chOff x="0" y="0"/>
            <a:chExt cx="3696" cy="4320"/>
          </a:xfrm>
        </p:grpSpPr>
        <p:sp>
          <p:nvSpPr>
            <p:cNvPr id="11" name="Google Shape;11;p46"/>
            <p:cNvSpPr txBox="1"/>
            <p:nvPr/>
          </p:nvSpPr>
          <p:spPr>
            <a:xfrm>
              <a:off x="0" y="0"/>
              <a:ext cx="28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46"/>
            <p:cNvSpPr/>
            <p:nvPr/>
          </p:nvSpPr>
          <p:spPr>
            <a:xfrm>
              <a:off x="432" y="624"/>
              <a:ext cx="3264" cy="1200"/>
            </a:xfrm>
            <a:prstGeom prst="roundRect">
              <a:avLst>
                <a:gd name="adj" fmla="val 108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3" name="Google Shape;13;p46"/>
          <p:cNvGrpSpPr/>
          <p:nvPr/>
        </p:nvGrpSpPr>
        <p:grpSpPr>
          <a:xfrm>
            <a:off x="3632200" y="4889500"/>
            <a:ext cx="4876800" cy="319087"/>
            <a:chOff x="2288" y="3080"/>
            <a:chExt cx="3072" cy="201"/>
          </a:xfrm>
        </p:grpSpPr>
        <p:sp>
          <p:nvSpPr>
            <p:cNvPr id="14" name="Google Shape;14;p46"/>
            <p:cNvSpPr/>
            <p:nvPr/>
          </p:nvSpPr>
          <p:spPr>
            <a:xfrm flipH="1">
              <a:off x="2288" y="3080"/>
              <a:ext cx="2914"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Google Shape;15;p46"/>
            <p:cNvSpPr/>
            <p:nvPr/>
          </p:nvSpPr>
          <p:spPr>
            <a:xfrm>
              <a:off x="5196" y="3080"/>
              <a:ext cx="164"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6" name="Google Shape;16;p46"/>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7" name="Google Shape;17;p46"/>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8" name="Google Shape;18;p46"/>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46"/>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46"/>
          <p:cNvSpPr txBox="1">
            <a:spLocks noGrp="1"/>
          </p:cNvSpPr>
          <p:nvPr>
            <p:ph type="sldNum" idx="12"/>
          </p:nvPr>
        </p:nvSpPr>
        <p:spPr>
          <a:xfrm>
            <a:off x="76200" y="6248400"/>
            <a:ext cx="587375" cy="488950"/>
          </a:xfrm>
          <a:prstGeom prst="rect">
            <a:avLst/>
          </a:prstGeom>
          <a:noFill/>
          <a:ln>
            <a:noFill/>
          </a:ln>
        </p:spPr>
        <p:txBody>
          <a:bodyPr spcFirstLastPara="1" wrap="square" lIns="91425" tIns="45700" rIns="91425" bIns="45700" anchor="b" anchorCtr="0">
            <a:noAutofit/>
          </a:bodyPr>
          <a:lstStyle>
            <a:lvl1pPr marL="0" marR="0" lvl="0"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27"/>
        <p:cNvGrpSpPr/>
        <p:nvPr/>
      </p:nvGrpSpPr>
      <p:grpSpPr>
        <a:xfrm>
          <a:off x="0" y="0"/>
          <a:ext cx="0" cy="0"/>
          <a:chOff x="0" y="0"/>
          <a:chExt cx="0" cy="0"/>
        </a:xfrm>
      </p:grpSpPr>
      <p:grpSp>
        <p:nvGrpSpPr>
          <p:cNvPr id="28" name="Google Shape;28;p48"/>
          <p:cNvGrpSpPr/>
          <p:nvPr/>
        </p:nvGrpSpPr>
        <p:grpSpPr>
          <a:xfrm>
            <a:off x="0" y="0"/>
            <a:ext cx="7620000" cy="6858000"/>
            <a:chOff x="0" y="0"/>
            <a:chExt cx="4800" cy="4320"/>
          </a:xfrm>
        </p:grpSpPr>
        <p:grpSp>
          <p:nvGrpSpPr>
            <p:cNvPr id="29" name="Google Shape;29;p48"/>
            <p:cNvGrpSpPr/>
            <p:nvPr/>
          </p:nvGrpSpPr>
          <p:grpSpPr>
            <a:xfrm>
              <a:off x="0" y="0"/>
              <a:ext cx="2016" cy="4320"/>
              <a:chOff x="0" y="0"/>
              <a:chExt cx="2016" cy="4320"/>
            </a:xfrm>
          </p:grpSpPr>
          <p:sp>
            <p:nvSpPr>
              <p:cNvPr id="30" name="Google Shape;30;p48"/>
              <p:cNvSpPr txBox="1"/>
              <p:nvPr/>
            </p:nvSpPr>
            <p:spPr>
              <a:xfrm>
                <a:off x="0" y="0"/>
                <a:ext cx="4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 name="Google Shape;31;p48"/>
              <p:cNvSpPr/>
              <p:nvPr/>
            </p:nvSpPr>
            <p:spPr>
              <a:xfrm>
                <a:off x="288" y="0"/>
                <a:ext cx="1728" cy="735"/>
              </a:xfrm>
              <a:custGeom>
                <a:avLst/>
                <a:gdLst/>
                <a:ahLst/>
                <a:cxnLst/>
                <a:rect l="l" t="t" r="r" b="b"/>
                <a:pathLst>
                  <a:path w="1728" h="735" extrusionOk="0">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32" name="Google Shape;32;p48"/>
            <p:cNvGrpSpPr/>
            <p:nvPr/>
          </p:nvGrpSpPr>
          <p:grpSpPr>
            <a:xfrm>
              <a:off x="144" y="1248"/>
              <a:ext cx="4656" cy="201"/>
              <a:chOff x="144" y="1248"/>
              <a:chExt cx="4656" cy="201"/>
            </a:xfrm>
          </p:grpSpPr>
          <p:sp>
            <p:nvSpPr>
              <p:cNvPr id="33" name="Google Shape;33;p48"/>
              <p:cNvSpPr/>
              <p:nvPr/>
            </p:nvSpPr>
            <p:spPr>
              <a:xfrm>
                <a:off x="384" y="1248"/>
                <a:ext cx="4416"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 name="Google Shape;34;p48"/>
              <p:cNvSpPr/>
              <p:nvPr/>
            </p:nvSpPr>
            <p:spPr>
              <a:xfrm flipH="1">
                <a:off x="144" y="1248"/>
                <a:ext cx="248"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sp>
        <p:nvSpPr>
          <p:cNvPr id="35" name="Google Shape;35;p48"/>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36" name="Google Shape;36;p48"/>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48"/>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48"/>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48"/>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grpSp>
        <p:nvGrpSpPr>
          <p:cNvPr id="119" name="Google Shape;119;p51"/>
          <p:cNvGrpSpPr/>
          <p:nvPr/>
        </p:nvGrpSpPr>
        <p:grpSpPr>
          <a:xfrm>
            <a:off x="0" y="0"/>
            <a:ext cx="7620000" cy="6858000"/>
            <a:chOff x="0" y="0"/>
            <a:chExt cx="4800" cy="4320"/>
          </a:xfrm>
        </p:grpSpPr>
        <p:grpSp>
          <p:nvGrpSpPr>
            <p:cNvPr id="120" name="Google Shape;120;p51"/>
            <p:cNvGrpSpPr/>
            <p:nvPr/>
          </p:nvGrpSpPr>
          <p:grpSpPr>
            <a:xfrm>
              <a:off x="0" y="0"/>
              <a:ext cx="2016" cy="4320"/>
              <a:chOff x="0" y="0"/>
              <a:chExt cx="2016" cy="4320"/>
            </a:xfrm>
          </p:grpSpPr>
          <p:sp>
            <p:nvSpPr>
              <p:cNvPr id="121" name="Google Shape;121;p51"/>
              <p:cNvSpPr txBox="1"/>
              <p:nvPr/>
            </p:nvSpPr>
            <p:spPr>
              <a:xfrm>
                <a:off x="0" y="0"/>
                <a:ext cx="4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2" name="Google Shape;122;p51"/>
              <p:cNvSpPr/>
              <p:nvPr/>
            </p:nvSpPr>
            <p:spPr>
              <a:xfrm>
                <a:off x="288" y="0"/>
                <a:ext cx="1728" cy="735"/>
              </a:xfrm>
              <a:custGeom>
                <a:avLst/>
                <a:gdLst/>
                <a:ahLst/>
                <a:cxnLst/>
                <a:rect l="l" t="t" r="r" b="b"/>
                <a:pathLst>
                  <a:path w="1728" h="735" extrusionOk="0">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23" name="Google Shape;123;p51"/>
            <p:cNvGrpSpPr/>
            <p:nvPr/>
          </p:nvGrpSpPr>
          <p:grpSpPr>
            <a:xfrm>
              <a:off x="144" y="1248"/>
              <a:ext cx="4656" cy="201"/>
              <a:chOff x="144" y="1248"/>
              <a:chExt cx="4656" cy="201"/>
            </a:xfrm>
          </p:grpSpPr>
          <p:sp>
            <p:nvSpPr>
              <p:cNvPr id="124" name="Google Shape;124;p51"/>
              <p:cNvSpPr/>
              <p:nvPr/>
            </p:nvSpPr>
            <p:spPr>
              <a:xfrm>
                <a:off x="384" y="1248"/>
                <a:ext cx="4416"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5" name="Google Shape;125;p51"/>
              <p:cNvSpPr/>
              <p:nvPr/>
            </p:nvSpPr>
            <p:spPr>
              <a:xfrm flipH="1">
                <a:off x="144" y="1248"/>
                <a:ext cx="248"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sp>
        <p:nvSpPr>
          <p:cNvPr id="126" name="Google Shape;126;p51"/>
          <p:cNvSpPr txBox="1"/>
          <p:nvPr/>
        </p:nvSpPr>
        <p:spPr>
          <a:xfrm>
            <a:off x="0" y="0"/>
            <a:ext cx="9144000" cy="650875"/>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27" name="Google Shape;127;p51"/>
          <p:cNvGrpSpPr/>
          <p:nvPr/>
        </p:nvGrpSpPr>
        <p:grpSpPr>
          <a:xfrm>
            <a:off x="830261" y="1589088"/>
            <a:ext cx="746126" cy="60325"/>
            <a:chOff x="4580559" y="2589004"/>
            <a:chExt cx="1064465" cy="25200"/>
          </a:xfrm>
        </p:grpSpPr>
        <p:sp>
          <p:nvSpPr>
            <p:cNvPr id="128" name="Google Shape;128;p51"/>
            <p:cNvSpPr txBox="1"/>
            <p:nvPr/>
          </p:nvSpPr>
          <p:spPr>
            <a:xfrm rot="-5400000">
              <a:off x="5366308" y="2335488"/>
              <a:ext cx="25200" cy="532233"/>
            </a:xfrm>
            <a:prstGeom prst="rect">
              <a:avLst/>
            </a:prstGeom>
            <a:solidFill>
              <a:srgbClr val="A28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9" name="Google Shape;129;p51"/>
            <p:cNvSpPr txBox="1"/>
            <p:nvPr/>
          </p:nvSpPr>
          <p:spPr>
            <a:xfrm rot="-5400000">
              <a:off x="4836340" y="2333224"/>
              <a:ext cx="25200" cy="536761"/>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30" name="Google Shape;130;p51"/>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31" name="Google Shape;131;p51"/>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32" name="Google Shape;132;p51"/>
          <p:cNvSpPr txBox="1">
            <a:spLocks noGrp="1"/>
          </p:cNvSpPr>
          <p:nvPr>
            <p:ph type="sldNum" idx="12"/>
          </p:nvPr>
        </p:nvSpPr>
        <p:spPr>
          <a:xfrm>
            <a:off x="8535987" y="6332537"/>
            <a:ext cx="549275" cy="525462"/>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universityofcalifornia.edu/admission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fairtest.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wiche.edu/tuition-savings/wu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Wt5ltsHmdTs5kbT0Hm2rZAcEltysIarC/view?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lever.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jhscollegeinfo.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admission.universityofcalifornia.edu/how-to-apply/applying-as-a-freshman/personal-insight-questions.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ljhscollegeinfo.com/timeline-to-apply-for-financial-aid" TargetMode="External"/><Relationship Id="rId5" Type="http://schemas.openxmlformats.org/officeDocument/2006/relationships/hyperlink" Target="https://cssprofile.collegeboard.org/" TargetMode="External"/><Relationship Id="rId4" Type="http://schemas.openxmlformats.org/officeDocument/2006/relationships/hyperlink" Target="https://dream.csac.c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alendly.com/ksalehi/senior-meeting-1"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com/search?q=xello++college+app+tutorial&amp;rlz=1C1GCEV_enUS916US916&amp;ei=E2o9YZTzFOSf0PEPy62s6Ao&amp;oq=xello++college+app+tutorial&amp;gs_lcp=Cgdnd3Mtd2l6EAM6BwgAEEcQsAM6BAgAEB46BggAEA0QHjoECAAQDToICAAQDRAFEB46BQgAEM0COgQIIRAKSgQIQRgAUPEUWKkzYKk1aANwAngAgAGXAYgB8AqSAQM1LjiYAQCgAQHIAQjAAQE&amp;sclient=gws-wiz&amp;ved=0ahUKEwjUyNbetfjyAhXkDzQIHcsWC60Q4dUDCA4&amp;uact=5&amp;safe=active&amp;ssui=on#kpvalbx=_I2o9YavCFe2_0PEPiOKOgA016" TargetMode="External"/><Relationship Id="rId7" Type="http://schemas.openxmlformats.org/officeDocument/2006/relationships/hyperlink" Target="https://drive.google.com/file/d/10xDKL3uP6lHqBwNTF58ONQf8Sp3G3QSl/view?usp=sharin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watch?v=7gbCc_Dxfi0" TargetMode="External"/><Relationship Id="rId5" Type="http://schemas.openxmlformats.org/officeDocument/2006/relationships/hyperlink" Target="https://www.youtube.com/watch?v=MNcr0rkLi7Q" TargetMode="External"/><Relationship Id="rId4" Type="http://schemas.openxmlformats.org/officeDocument/2006/relationships/hyperlink" Target="https://www.youtube.com/watch?v=oVf9r72D_zw&amp;list=PL-yx76EbPhMd8BkiLRvWl_xPUKOXbPfWM&amp;index=1"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2.calstate.edu/apply/choosing-a-campus" TargetMode="External"/><Relationship Id="rId7"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hyperlink" Target="https://ucforyou.universityofcalifornia.edu/?mc_cid=de3de0d40d&amp;mc_eid=949048897e" TargetMode="External"/><Relationship Id="rId4" Type="http://schemas.openxmlformats.org/officeDocument/2006/relationships/hyperlink" Target="https://www2.calstate.edu/apply/csuweek/Pages/first-year-incoming-freshman.aspx"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u/1/d/1sO7pVos0EvK0BvXoMbnyg00K6r7hXbOQE0HNXF4N4eM/htmlview?usp=sharing&amp;fbclid=IwAR1Vr3WcvpwflVMsaXnzlMq9ibN3oMMAG8x02F0w6o4nsWr2PSlTkenQoq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visit.com/collegesear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2.calstate.edu/app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subTitle" idx="1"/>
          </p:nvPr>
        </p:nvSpPr>
        <p:spPr>
          <a:xfrm>
            <a:off x="1066800" y="2209800"/>
            <a:ext cx="8077200" cy="426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sz="2400" b="0" i="0" u="none">
                <a:solidFill>
                  <a:schemeClr val="dk2"/>
                </a:solidFill>
                <a:latin typeface="Arial"/>
                <a:ea typeface="Arial"/>
                <a:cs typeface="Arial"/>
                <a:sym typeface="Arial"/>
              </a:rPr>
              <a:t>                                              </a:t>
            </a:r>
            <a:r>
              <a:rPr lang="en-US" sz="2800" b="1" i="0" u="none">
                <a:solidFill>
                  <a:schemeClr val="dk2"/>
                </a:solidFill>
                <a:latin typeface="Arial"/>
                <a:ea typeface="Arial"/>
                <a:cs typeface="Arial"/>
                <a:sym typeface="Arial"/>
              </a:rPr>
              <a:t>Class of 202</a:t>
            </a:r>
            <a:r>
              <a:rPr lang="en-US" b="1"/>
              <a:t>2</a:t>
            </a:r>
            <a:r>
              <a:rPr lang="en-US" sz="2800" b="1" i="0" u="none">
                <a:solidFill>
                  <a:schemeClr val="dk2"/>
                </a:solidFill>
                <a:latin typeface="Arial"/>
                <a:ea typeface="Arial"/>
                <a:cs typeface="Arial"/>
                <a:sym typeface="Arial"/>
              </a:rPr>
              <a:t> Seniors!</a:t>
            </a:r>
            <a:r>
              <a:rPr lang="en-US" sz="2400" b="0" i="0" u="none">
                <a:solidFill>
                  <a:schemeClr val="dk2"/>
                </a:solidFill>
                <a:latin typeface="Arial"/>
                <a:ea typeface="Arial"/>
                <a:cs typeface="Arial"/>
                <a:sym typeface="Arial"/>
              </a:rPr>
              <a:t>		</a:t>
            </a:r>
            <a:endParaRPr/>
          </a:p>
        </p:txBody>
      </p:sp>
      <p:sp>
        <p:nvSpPr>
          <p:cNvPr id="143" name="Google Shape;143;p1"/>
          <p:cNvSpPr>
            <a:spLocks noGrp="1"/>
          </p:cNvSpPr>
          <p:nvPr>
            <p:ph type="ctrTitle"/>
          </p:nvPr>
        </p:nvSpPr>
        <p:spPr>
          <a:xfrm>
            <a:off x="152400" y="838200"/>
            <a:ext cx="8534400" cy="2133600"/>
          </a:xfrm>
          <a:prstGeom prst="roundRect">
            <a:avLst>
              <a:gd name="adj" fmla="val 10800"/>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College and Postsecondary  Planning</a:t>
            </a:r>
            <a:endParaRPr/>
          </a:p>
        </p:txBody>
      </p:sp>
      <p:pic>
        <p:nvPicPr>
          <p:cNvPr id="144" name="Google Shape;144;p1" descr="\\PRDECHOME14\14\141\141978\Desktop\LJHS Counseling\Logo Letter head 1200.jpg"/>
          <p:cNvPicPr preferRelativeResize="0"/>
          <p:nvPr/>
        </p:nvPicPr>
        <p:blipFill rotWithShape="1">
          <a:blip r:embed="rId3">
            <a:alphaModFix/>
          </a:blip>
          <a:srcRect/>
          <a:stretch/>
        </p:blipFill>
        <p:spPr>
          <a:xfrm>
            <a:off x="5638800" y="2362200"/>
            <a:ext cx="2786062" cy="24812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800"/>
              <a:buFont typeface="Arial"/>
              <a:buNone/>
            </a:pPr>
            <a:r>
              <a:rPr lang="en-US" sz="3800" b="1" i="0" u="none">
                <a:solidFill>
                  <a:schemeClr val="dk2"/>
                </a:solidFill>
                <a:latin typeface="Arial"/>
                <a:ea typeface="Arial"/>
                <a:cs typeface="Arial"/>
                <a:sym typeface="Arial"/>
              </a:rPr>
              <a:t>SAT/ACT </a:t>
            </a:r>
            <a:r>
              <a:rPr lang="en-US" sz="3600" b="1" i="0" u="none">
                <a:solidFill>
                  <a:schemeClr val="dk2"/>
                </a:solidFill>
                <a:latin typeface="Arial"/>
                <a:ea typeface="Arial"/>
                <a:cs typeface="Arial"/>
                <a:sym typeface="Arial"/>
              </a:rPr>
              <a:t>- COVID implications</a:t>
            </a:r>
            <a:endParaRPr/>
          </a:p>
        </p:txBody>
      </p:sp>
      <p:sp>
        <p:nvSpPr>
          <p:cNvPr id="200" name="Google Shape;200;p10"/>
          <p:cNvSpPr txBox="1">
            <a:spLocks noGrp="1"/>
          </p:cNvSpPr>
          <p:nvPr>
            <p:ph type="body" idx="1"/>
          </p:nvPr>
        </p:nvSpPr>
        <p:spPr>
          <a:xfrm>
            <a:off x="838200" y="2362200"/>
            <a:ext cx="8153400" cy="4343400"/>
          </a:xfrm>
          <a:prstGeom prst="rect">
            <a:avLst/>
          </a:prstGeom>
          <a:noFill/>
          <a:ln w="9525"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Noto Sans Symbols"/>
              <a:buNone/>
            </a:pPr>
            <a:r>
              <a:rPr lang="en-US" sz="2400" b="1" i="0" u="sng">
                <a:solidFill>
                  <a:schemeClr val="dk1"/>
                </a:solidFill>
                <a:latin typeface="Arial"/>
                <a:ea typeface="Arial"/>
                <a:cs typeface="Arial"/>
                <a:sym typeface="Arial"/>
              </a:rPr>
              <a:t>CSU-</a:t>
            </a:r>
            <a:r>
              <a:rPr lang="en-US" sz="2000" b="0" i="0" u="none">
                <a:solidFill>
                  <a:schemeClr val="dk1"/>
                </a:solidFill>
                <a:latin typeface="Arial"/>
                <a:ea typeface="Arial"/>
                <a:cs typeface="Arial"/>
                <a:sym typeface="Arial"/>
              </a:rPr>
              <a:t>   </a:t>
            </a:r>
            <a:r>
              <a:rPr lang="en-US" sz="2000" b="0" i="0" u="sng">
                <a:solidFill>
                  <a:schemeClr val="dk1"/>
                </a:solidFill>
                <a:latin typeface="Arial"/>
                <a:ea typeface="Arial"/>
                <a:cs typeface="Arial"/>
                <a:sym typeface="Arial"/>
              </a:rPr>
              <a:t>Will not use ACT/SAT scores for 202</a:t>
            </a:r>
            <a:r>
              <a:rPr lang="en-US" sz="2000" u="sng"/>
              <a:t>2</a:t>
            </a:r>
            <a:r>
              <a:rPr lang="en-US" sz="2000" b="0" i="0" u="sng">
                <a:solidFill>
                  <a:schemeClr val="dk1"/>
                </a:solidFill>
                <a:latin typeface="Arial"/>
                <a:ea typeface="Arial"/>
                <a:cs typeface="Arial"/>
                <a:sym typeface="Arial"/>
              </a:rPr>
              <a:t> admission</a:t>
            </a:r>
            <a:r>
              <a:rPr lang="en-US" sz="2000" b="0" i="0" u="none">
                <a:solidFill>
                  <a:schemeClr val="dk1"/>
                </a:solidFill>
                <a:latin typeface="Arial"/>
                <a:ea typeface="Arial"/>
                <a:cs typeface="Arial"/>
                <a:sym typeface="Arial"/>
              </a:rPr>
              <a:t>.  </a:t>
            </a:r>
            <a:endParaRPr/>
          </a:p>
          <a:p>
            <a:pPr marL="0" marR="0" lvl="0" indent="0" algn="l" rtl="0">
              <a:lnSpc>
                <a:spcPct val="10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(If you have already have a score, it will be used for placement in     Math/English courses only.)</a:t>
            </a:r>
            <a:endParaRPr/>
          </a:p>
          <a:p>
            <a:pPr marL="0" marR="0" lvl="0" indent="0" algn="l" rtl="0">
              <a:lnSpc>
                <a:spcPct val="100000"/>
              </a:lnSpc>
              <a:spcBef>
                <a:spcPts val="40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​Impacted campuses will use your</a:t>
            </a:r>
            <a:r>
              <a:rPr lang="en-US" sz="2000" b="1" i="0" u="none">
                <a:solidFill>
                  <a:schemeClr val="dk1"/>
                </a:solidFill>
              </a:rPr>
              <a:t> “a-g” GPA and supplemental factors </a:t>
            </a:r>
            <a:r>
              <a:rPr lang="en-US" sz="2000" b="0" i="0" u="none">
                <a:solidFill>
                  <a:schemeClr val="dk1"/>
                </a:solidFill>
                <a:latin typeface="Arial"/>
                <a:ea typeface="Arial"/>
                <a:cs typeface="Arial"/>
                <a:sym typeface="Arial"/>
              </a:rPr>
              <a:t>to inform campus admission decisions, such as: </a:t>
            </a:r>
            <a:endParaRPr/>
          </a:p>
          <a:p>
            <a:pPr marL="742950" marR="0" lvl="1" indent="-285750" algn="l" rtl="0">
              <a:lnSpc>
                <a:spcPct val="100000"/>
              </a:lnSpc>
              <a:spcBef>
                <a:spcPts val="0"/>
              </a:spcBef>
              <a:spcAft>
                <a:spcPts val="0"/>
              </a:spcAft>
              <a:buClr>
                <a:schemeClr val="dk1"/>
              </a:buClr>
              <a:buSzPts val="1200"/>
              <a:buFont typeface="Noto Sans Symbols"/>
              <a:buChar char="▪"/>
            </a:pPr>
            <a:r>
              <a:rPr lang="en-US" sz="1600" b="1" i="0" u="none" strike="noStrike" cap="none">
                <a:solidFill>
                  <a:schemeClr val="dk1"/>
                </a:solidFill>
              </a:rPr>
              <a:t># courses exceeding minimum “a-g” requirements</a:t>
            </a:r>
            <a:r>
              <a:rPr lang="en-US" sz="1600" b="0" i="0" u="none" strike="noStrike" cap="none">
                <a:solidFill>
                  <a:schemeClr val="dk1"/>
                </a:solidFill>
                <a:latin typeface="Arial"/>
                <a:ea typeface="Arial"/>
                <a:cs typeface="Arial"/>
                <a:sym typeface="Arial"/>
              </a:rPr>
              <a:t> (ie. 4 years of math; 3-4 years Science)</a:t>
            </a:r>
            <a:endParaRPr/>
          </a:p>
          <a:p>
            <a:pPr marL="742950" marR="0" lvl="1" indent="-285750" algn="l" rtl="0">
              <a:lnSpc>
                <a:spcPct val="100000"/>
              </a:lnSpc>
              <a:spcBef>
                <a:spcPts val="0"/>
              </a:spcBef>
              <a:spcAft>
                <a:spcPts val="0"/>
              </a:spcAft>
              <a:buClr>
                <a:schemeClr val="dk1"/>
              </a:buClr>
              <a:buSzPts val="1200"/>
              <a:buFont typeface="Noto Sans Symbols"/>
              <a:buChar char="▪"/>
            </a:pPr>
            <a:r>
              <a:rPr lang="en-US" sz="1600" b="1" i="0" u="none" strike="noStrike" cap="none">
                <a:solidFill>
                  <a:schemeClr val="dk1"/>
                </a:solidFill>
              </a:rPr>
              <a:t>extracurricular involvement </a:t>
            </a:r>
            <a:endParaRPr sz="1600" b="1" i="0" u="none" strike="noStrike" cap="none">
              <a:solidFill>
                <a:schemeClr val="dk1"/>
              </a:solidFill>
            </a:endParaRPr>
          </a:p>
          <a:p>
            <a:pPr marL="742950" marR="0" lvl="1" indent="-285750" algn="l" rtl="0">
              <a:lnSpc>
                <a:spcPct val="100000"/>
              </a:lnSpc>
              <a:spcBef>
                <a:spcPts val="0"/>
              </a:spcBef>
              <a:spcAft>
                <a:spcPts val="0"/>
              </a:spcAft>
              <a:buClr>
                <a:schemeClr val="dk1"/>
              </a:buClr>
              <a:buSzPts val="12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Be sure to check the admissions webpage for the CSU campuses in which you are interested in attending to know which specific factors the campus will be using.​​​</a:t>
            </a:r>
            <a:endParaRPr sz="2000" b="0" i="0" u="none">
              <a:solidFill>
                <a:schemeClr val="dk1"/>
              </a:solidFill>
              <a:latin typeface="Arial"/>
              <a:ea typeface="Arial"/>
              <a:cs typeface="Arial"/>
              <a:sym typeface="Arial"/>
            </a:endParaRPr>
          </a:p>
          <a:p>
            <a:pPr marL="342900" marR="0" lvl="0" indent="-247650" algn="l" rtl="0">
              <a:spcBef>
                <a:spcPts val="40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a:spLocks noGrp="1"/>
          </p:cNvSpPr>
          <p:nvPr>
            <p:ph type="title"/>
          </p:nvPr>
        </p:nvSpPr>
        <p:spPr>
          <a:xfrm>
            <a:off x="533400" y="685800"/>
            <a:ext cx="86106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400"/>
              <a:buFont typeface="Arial"/>
              <a:buNone/>
            </a:pPr>
            <a:r>
              <a:rPr lang="en-US" sz="3400" b="1" i="0" u="none">
                <a:solidFill>
                  <a:schemeClr val="dk2"/>
                </a:solidFill>
                <a:latin typeface="Arial"/>
                <a:ea typeface="Arial"/>
                <a:cs typeface="Arial"/>
                <a:sym typeface="Arial"/>
              </a:rPr>
              <a:t>University of California System (UC)</a:t>
            </a:r>
            <a:r>
              <a:rPr lang="en-US" sz="3200" b="1" i="0" u="none">
                <a:solidFill>
                  <a:schemeClr val="dk2"/>
                </a:solidFill>
                <a:latin typeface="Arial"/>
                <a:ea typeface="Arial"/>
                <a:cs typeface="Arial"/>
                <a:sym typeface="Arial"/>
              </a:rPr>
              <a:t/>
            </a:r>
            <a:br>
              <a:rPr lang="en-US" sz="3200" b="1" i="0" u="none">
                <a:solidFill>
                  <a:schemeClr val="dk2"/>
                </a:solidFill>
                <a:latin typeface="Arial"/>
                <a:ea typeface="Arial"/>
                <a:cs typeface="Arial"/>
                <a:sym typeface="Arial"/>
              </a:rPr>
            </a:br>
            <a:r>
              <a:rPr lang="en-US" sz="2800" b="1" i="0" u="none">
                <a:solidFill>
                  <a:srgbClr val="0070C0"/>
                </a:solidFill>
                <a:latin typeface="Arial"/>
                <a:ea typeface="Arial"/>
                <a:cs typeface="Arial"/>
                <a:sym typeface="Arial"/>
              </a:rPr>
              <a:t>Open now – </a:t>
            </a:r>
            <a:r>
              <a:rPr lang="en-US" sz="2800" b="1" i="0" u="none">
                <a:solidFill>
                  <a:srgbClr val="00B050"/>
                </a:solidFill>
                <a:latin typeface="Arial"/>
                <a:ea typeface="Arial"/>
                <a:cs typeface="Arial"/>
                <a:sym typeface="Arial"/>
              </a:rPr>
              <a:t>Submit Nov. 1 - 30th</a:t>
            </a:r>
            <a:endParaRPr/>
          </a:p>
        </p:txBody>
      </p:sp>
      <p:pic>
        <p:nvPicPr>
          <p:cNvPr id="206" name="Google Shape;206;p11"/>
          <p:cNvPicPr preferRelativeResize="0">
            <a:picLocks noGrp="1"/>
          </p:cNvPicPr>
          <p:nvPr>
            <p:ph type="clipArt" idx="2"/>
          </p:nvPr>
        </p:nvPicPr>
        <p:blipFill rotWithShape="1">
          <a:blip r:embed="rId3">
            <a:alphaModFix/>
          </a:blip>
          <a:srcRect/>
          <a:stretch/>
        </p:blipFill>
        <p:spPr>
          <a:xfrm>
            <a:off x="762000" y="2287587"/>
            <a:ext cx="3681412" cy="4418012"/>
          </a:xfrm>
          <a:prstGeom prst="rect">
            <a:avLst/>
          </a:prstGeom>
          <a:noFill/>
          <a:ln>
            <a:noFill/>
          </a:ln>
        </p:spPr>
      </p:pic>
      <p:sp>
        <p:nvSpPr>
          <p:cNvPr id="207" name="Google Shape;207;p11"/>
          <p:cNvSpPr txBox="1">
            <a:spLocks noGrp="1"/>
          </p:cNvSpPr>
          <p:nvPr>
            <p:ph type="body" idx="1"/>
          </p:nvPr>
        </p:nvSpPr>
        <p:spPr>
          <a:xfrm>
            <a:off x="4343400" y="2362200"/>
            <a:ext cx="53340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500"/>
              <a:buFont typeface="Noto Sans Symbols"/>
              <a:buChar char="●"/>
            </a:pPr>
            <a:r>
              <a:rPr lang="en-US" sz="2000" b="0" i="0" u="sng">
                <a:solidFill>
                  <a:schemeClr val="dk1"/>
                </a:solidFill>
                <a:latin typeface="Times New Roman"/>
                <a:ea typeface="Times New Roman"/>
                <a:cs typeface="Times New Roman"/>
                <a:sym typeface="Times New Roman"/>
              </a:rPr>
              <a:t>9 undergraduate campuses</a:t>
            </a:r>
            <a:endParaRPr/>
          </a:p>
          <a:p>
            <a:pPr marL="342900" lvl="0" indent="-342900" algn="l" rtl="0">
              <a:lnSpc>
                <a:spcPct val="100000"/>
              </a:lnSpc>
              <a:spcBef>
                <a:spcPts val="4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Admission based on:</a:t>
            </a:r>
            <a:endParaRPr/>
          </a:p>
          <a:p>
            <a:pPr marL="742950" lvl="1" indent="-285750" algn="l" rtl="0">
              <a:lnSpc>
                <a:spcPct val="100000"/>
              </a:lnSpc>
              <a:spcBef>
                <a:spcPts val="4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GPA: grades 10-11 only </a:t>
            </a:r>
            <a:endParaRPr/>
          </a:p>
          <a:p>
            <a:pPr marL="742950" lvl="1" indent="-285750" algn="l" rtl="0">
              <a:lnSpc>
                <a:spcPct val="100000"/>
              </a:lnSpc>
              <a:spcBef>
                <a:spcPts val="4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NO SAT/ACT required</a:t>
            </a:r>
            <a:endParaRPr/>
          </a:p>
          <a:p>
            <a:pPr marL="742950" lvl="1" indent="-285750" algn="l" rtl="0">
              <a:lnSpc>
                <a:spcPct val="100000"/>
              </a:lnSpc>
              <a:spcBef>
                <a:spcPts val="4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Extracurricular Activities </a:t>
            </a:r>
            <a:endParaRPr/>
          </a:p>
          <a:p>
            <a:pPr marL="742950" lvl="1" indent="-285750" algn="l" rtl="0">
              <a:lnSpc>
                <a:spcPct val="100000"/>
              </a:lnSpc>
              <a:spcBef>
                <a:spcPts val="4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4 Short Insight Questions </a:t>
            </a:r>
            <a:endParaRPr/>
          </a:p>
          <a:p>
            <a:pPr marL="742950" lvl="1" indent="-285750" algn="l" rtl="0">
              <a:lnSpc>
                <a:spcPct val="100000"/>
              </a:lnSpc>
              <a:spcBef>
                <a:spcPts val="4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Minimum GPA 3.0</a:t>
            </a:r>
            <a:endParaRPr/>
          </a:p>
          <a:p>
            <a:pPr marL="342900" lvl="0" indent="-342900" algn="l" rtl="0">
              <a:lnSpc>
                <a:spcPct val="100000"/>
              </a:lnSpc>
              <a:spcBef>
                <a:spcPts val="400"/>
              </a:spcBef>
              <a:spcAft>
                <a:spcPts val="0"/>
              </a:spcAft>
              <a:buClr>
                <a:schemeClr val="dk1"/>
              </a:buClr>
              <a:buSzPts val="1500"/>
              <a:buFont typeface="Noto Sans Symbols"/>
              <a:buChar char="●"/>
            </a:pPr>
            <a:r>
              <a:rPr lang="en-US" sz="2000" b="1" i="0" u="none">
                <a:solidFill>
                  <a:srgbClr val="B80808"/>
                </a:solidFill>
                <a:latin typeface="Times New Roman"/>
                <a:ea typeface="Times New Roman"/>
                <a:cs typeface="Times New Roman"/>
                <a:sym typeface="Times New Roman"/>
              </a:rPr>
              <a:t>No letters of recommendation!</a:t>
            </a:r>
            <a:endParaRPr/>
          </a:p>
          <a:p>
            <a:pPr marL="342900" lvl="0" indent="-342900" algn="l" rtl="0">
              <a:lnSpc>
                <a:spcPct val="100000"/>
              </a:lnSpc>
              <a:spcBef>
                <a:spcPts val="400"/>
              </a:spcBef>
              <a:spcAft>
                <a:spcPts val="0"/>
              </a:spcAft>
              <a:buClr>
                <a:schemeClr val="dk1"/>
              </a:buClr>
              <a:buSzPts val="1500"/>
              <a:buFont typeface="Noto Sans Symbols"/>
              <a:buChar char="●"/>
            </a:pPr>
            <a:r>
              <a:rPr lang="en-US" sz="2000" b="1" i="0" u="none">
                <a:solidFill>
                  <a:srgbClr val="B80808"/>
                </a:solidFill>
                <a:latin typeface="Times New Roman"/>
                <a:ea typeface="Times New Roman"/>
                <a:cs typeface="Times New Roman"/>
                <a:sym typeface="Times New Roman"/>
              </a:rPr>
              <a:t>Transcript not sent until JUNE 202</a:t>
            </a:r>
            <a:r>
              <a:rPr lang="en-US" sz="2000" b="1">
                <a:solidFill>
                  <a:srgbClr val="B80808"/>
                </a:solidFill>
                <a:latin typeface="Times New Roman"/>
                <a:ea typeface="Times New Roman"/>
                <a:cs typeface="Times New Roman"/>
                <a:sym typeface="Times New Roman"/>
              </a:rPr>
              <a:t>2</a:t>
            </a:r>
            <a:r>
              <a:rPr lang="en-US" sz="2000" b="1" i="0" u="none">
                <a:solidFill>
                  <a:srgbClr val="B80808"/>
                </a:solidFill>
                <a:latin typeface="Times New Roman"/>
                <a:ea typeface="Times New Roman"/>
                <a:cs typeface="Times New Roman"/>
                <a:sym typeface="Times New Roman"/>
              </a:rPr>
              <a:t>!</a:t>
            </a:r>
            <a:endParaRPr sz="1800" b="0" i="0" u="none">
              <a:solidFill>
                <a:srgbClr val="B80808"/>
              </a:solidFill>
              <a:latin typeface="Times New Roman"/>
              <a:ea typeface="Times New Roman"/>
              <a:cs typeface="Times New Roman"/>
              <a:sym typeface="Times New Roman"/>
            </a:endParaRPr>
          </a:p>
          <a:p>
            <a:pPr marL="342900" lvl="0" indent="-342900" algn="l" rtl="0">
              <a:lnSpc>
                <a:spcPct val="100000"/>
              </a:lnSpc>
              <a:spcBef>
                <a:spcPts val="400"/>
              </a:spcBef>
              <a:spcAft>
                <a:spcPts val="0"/>
              </a:spcAft>
              <a:buSzPts val="1500"/>
              <a:buNone/>
            </a:pPr>
            <a:endParaRPr sz="2000" b="1" i="0" u="none">
              <a:solidFill>
                <a:schemeClr val="dk1"/>
              </a:solidFill>
              <a:latin typeface="Times New Roman"/>
              <a:ea typeface="Times New Roman"/>
              <a:cs typeface="Times New Roman"/>
              <a:sym typeface="Times New Roman"/>
            </a:endParaRPr>
          </a:p>
          <a:p>
            <a:pPr marL="342900" lvl="0" indent="-342900" algn="ctr" rtl="0">
              <a:lnSpc>
                <a:spcPct val="100000"/>
              </a:lnSpc>
              <a:spcBef>
                <a:spcPts val="380"/>
              </a:spcBef>
              <a:spcAft>
                <a:spcPts val="0"/>
              </a:spcAft>
              <a:buSzPts val="1425"/>
              <a:buNone/>
            </a:pPr>
            <a:r>
              <a:rPr lang="en-US" sz="1900" b="0" i="0" u="sng">
                <a:solidFill>
                  <a:schemeClr val="dk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www.universityofcalifornia.edu/admissions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800"/>
              <a:buFont typeface="Arial"/>
              <a:buNone/>
            </a:pPr>
            <a:r>
              <a:rPr lang="en-US" sz="3800" b="1" i="0" u="none">
                <a:solidFill>
                  <a:schemeClr val="dk2"/>
                </a:solidFill>
                <a:latin typeface="Arial"/>
                <a:ea typeface="Arial"/>
                <a:cs typeface="Arial"/>
                <a:sym typeface="Arial"/>
              </a:rPr>
              <a:t>SAT/ACT </a:t>
            </a:r>
            <a:r>
              <a:rPr lang="en-US" sz="3600" b="1" i="0" u="none">
                <a:solidFill>
                  <a:schemeClr val="dk2"/>
                </a:solidFill>
                <a:latin typeface="Arial"/>
                <a:ea typeface="Arial"/>
                <a:cs typeface="Arial"/>
                <a:sym typeface="Arial"/>
              </a:rPr>
              <a:t>- COVID implications</a:t>
            </a:r>
            <a:endParaRPr/>
          </a:p>
        </p:txBody>
      </p:sp>
      <p:sp>
        <p:nvSpPr>
          <p:cNvPr id="213" name="Google Shape;213;p12"/>
          <p:cNvSpPr txBox="1">
            <a:spLocks noGrp="1"/>
          </p:cNvSpPr>
          <p:nvPr>
            <p:ph type="body" idx="1"/>
          </p:nvPr>
        </p:nvSpPr>
        <p:spPr>
          <a:xfrm>
            <a:off x="838200" y="2286000"/>
            <a:ext cx="8153400" cy="4572000"/>
          </a:xfrm>
          <a:prstGeom prst="rect">
            <a:avLst/>
          </a:prstGeom>
          <a:noFill/>
          <a:ln w="9525"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Noto Sans Symbols"/>
              <a:buNone/>
            </a:pPr>
            <a:r>
              <a:rPr lang="en-US" sz="2400" b="1" i="0" u="sng">
                <a:solidFill>
                  <a:schemeClr val="dk1"/>
                </a:solidFill>
                <a:latin typeface="Arial"/>
                <a:ea typeface="Arial"/>
                <a:cs typeface="Arial"/>
                <a:sym typeface="Arial"/>
              </a:rPr>
              <a:t>UC:</a:t>
            </a:r>
            <a:r>
              <a:rPr lang="en-US" sz="2000" b="0" i="0" u="none">
                <a:solidFill>
                  <a:schemeClr val="dk1"/>
                </a:solidFill>
                <a:latin typeface="Arial"/>
                <a:ea typeface="Arial"/>
                <a:cs typeface="Arial"/>
                <a:sym typeface="Arial"/>
              </a:rPr>
              <a:t>  </a:t>
            </a:r>
            <a:r>
              <a:rPr lang="en-US" sz="2000" u="sng"/>
              <a:t>Will not use ACT/SAT scores for 2022 admission</a:t>
            </a:r>
            <a:r>
              <a:rPr lang="en-US" sz="2000"/>
              <a:t>.  </a:t>
            </a:r>
            <a:endParaRPr sz="2000"/>
          </a:p>
          <a:p>
            <a:pPr marL="0" marR="0" lvl="0" indent="-95250" algn="l" rtl="0">
              <a:lnSpc>
                <a:spcPct val="100000"/>
              </a:lnSpc>
              <a:spcBef>
                <a:spcPts val="400"/>
              </a:spcBef>
              <a:spcAft>
                <a:spcPts val="0"/>
              </a:spcAft>
              <a:buClr>
                <a:schemeClr val="dk1"/>
              </a:buClr>
              <a:buSzPts val="1500"/>
              <a:buFont typeface="Noto Sans Symbols"/>
              <a:buChar char="●"/>
            </a:pPr>
            <a:r>
              <a:rPr lang="en-US" sz="2000"/>
              <a:t> If you submit scores, they may be used as an alternative of fulfilling minimum requirements for eligibility or course placement.</a:t>
            </a:r>
            <a:endParaRPr sz="2000"/>
          </a:p>
          <a:p>
            <a:pPr marL="342900" marR="0" lvl="0" indent="0" algn="l" rtl="0">
              <a:lnSpc>
                <a:spcPct val="100000"/>
              </a:lnSpc>
              <a:spcBef>
                <a:spcPts val="400"/>
              </a:spcBef>
              <a:spcAft>
                <a:spcPts val="0"/>
              </a:spcAft>
              <a:buNone/>
            </a:pPr>
            <a:r>
              <a:rPr lang="en-US" sz="2000" b="0" i="0" u="none">
                <a:solidFill>
                  <a:schemeClr val="dk1"/>
                </a:solidFill>
                <a:latin typeface="Arial"/>
                <a:ea typeface="Arial"/>
                <a:cs typeface="Arial"/>
                <a:sym typeface="Arial"/>
              </a:rPr>
              <a:t> </a:t>
            </a:r>
            <a:endParaRPr sz="2000" b="0" i="0" u="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1800"/>
              <a:buFont typeface="Noto Sans Symbols"/>
              <a:buNone/>
            </a:pPr>
            <a:r>
              <a:rPr lang="en-US" sz="2400" b="1" i="0" u="sng">
                <a:solidFill>
                  <a:schemeClr val="dk1"/>
                </a:solidFill>
                <a:latin typeface="Arial"/>
                <a:ea typeface="Arial"/>
                <a:cs typeface="Arial"/>
                <a:sym typeface="Arial"/>
              </a:rPr>
              <a:t>Private/Out of State:</a:t>
            </a:r>
            <a:endParaRPr/>
          </a:p>
          <a:p>
            <a:pPr marL="0" marR="0" lvl="0" indent="0" algn="l" rtl="0">
              <a:lnSpc>
                <a:spcPct val="10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Many are not requiring them for Fall 202</a:t>
            </a:r>
            <a:r>
              <a:rPr lang="en-US" sz="2000"/>
              <a:t>2</a:t>
            </a:r>
            <a:r>
              <a:rPr lang="en-US" sz="2000" b="0" i="0" u="none">
                <a:solidFill>
                  <a:schemeClr val="dk1"/>
                </a:solidFill>
                <a:latin typeface="Arial"/>
                <a:ea typeface="Arial"/>
                <a:cs typeface="Arial"/>
                <a:sym typeface="Arial"/>
              </a:rPr>
              <a:t> admission- </a:t>
            </a:r>
            <a:r>
              <a:rPr lang="en-US" sz="2000" b="0" i="0" u="sng">
                <a:solidFill>
                  <a:schemeClr val="dk1"/>
                </a:solidFill>
                <a:latin typeface="Arial"/>
                <a:ea typeface="Arial"/>
                <a:cs typeface="Arial"/>
                <a:sym typeface="Arial"/>
              </a:rPr>
              <a:t>but you must check individual websites.</a:t>
            </a:r>
            <a:r>
              <a:rPr lang="en-US" sz="20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800"/>
              <a:buFont typeface="Noto Sans Symbols"/>
              <a:buNone/>
            </a:pPr>
            <a:endParaRPr sz="2400" b="1" i="0" u="sng">
              <a:solidFill>
                <a:schemeClr val="dk1"/>
              </a:solidFill>
              <a:latin typeface="Arial"/>
              <a:ea typeface="Arial"/>
              <a:cs typeface="Arial"/>
              <a:sym typeface="Arial"/>
            </a:endParaRPr>
          </a:p>
          <a:p>
            <a:pPr marL="0" marR="0" lvl="0" indent="0" algn="l" rtl="0">
              <a:lnSpc>
                <a:spcPct val="100000"/>
              </a:lnSpc>
              <a:spcBef>
                <a:spcPts val="440"/>
              </a:spcBef>
              <a:spcAft>
                <a:spcPts val="0"/>
              </a:spcAft>
              <a:buClr>
                <a:schemeClr val="dk1"/>
              </a:buClr>
              <a:buSzPts val="1650"/>
              <a:buFont typeface="Noto Sans Symbols"/>
              <a:buNone/>
            </a:pPr>
            <a:r>
              <a:rPr lang="en-US" sz="2200" b="1" i="0" u="none">
                <a:solidFill>
                  <a:schemeClr val="dk1"/>
                </a:solidFill>
                <a:latin typeface="Arial"/>
                <a:ea typeface="Arial"/>
                <a:cs typeface="Arial"/>
                <a:sym typeface="Arial"/>
              </a:rPr>
              <a:t>For a list of all schools that do not use ACT/SAT, including those just for fall 202</a:t>
            </a:r>
            <a:r>
              <a:rPr lang="en-US" sz="2200" b="1"/>
              <a:t>2</a:t>
            </a:r>
            <a:r>
              <a:rPr lang="en-US" sz="2200" b="1" i="0" u="none">
                <a:solidFill>
                  <a:schemeClr val="dk1"/>
                </a:solidFill>
                <a:latin typeface="Arial"/>
                <a:ea typeface="Arial"/>
                <a:cs typeface="Arial"/>
                <a:sym typeface="Arial"/>
              </a:rPr>
              <a:t>:  </a:t>
            </a:r>
            <a:r>
              <a:rPr lang="en-US" sz="2200" b="1" i="0" u="sng">
                <a:solidFill>
                  <a:srgbClr val="0070C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http://www.fairtest.org/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a:spLocks noGrp="1"/>
          </p:cNvSpPr>
          <p:nvPr>
            <p:ph type="title"/>
          </p:nvPr>
        </p:nvSpPr>
        <p:spPr>
          <a:xfrm>
            <a:off x="876300" y="69215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Private &amp; Out of State Universities</a:t>
            </a:r>
            <a:endParaRPr/>
          </a:p>
        </p:txBody>
      </p:sp>
      <p:sp>
        <p:nvSpPr>
          <p:cNvPr id="219" name="Google Shape;219;p13"/>
          <p:cNvSpPr txBox="1">
            <a:spLocks noGrp="1"/>
          </p:cNvSpPr>
          <p:nvPr>
            <p:ph type="body" idx="1"/>
          </p:nvPr>
        </p:nvSpPr>
        <p:spPr>
          <a:xfrm>
            <a:off x="685800" y="2286000"/>
            <a:ext cx="8686800"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Admission requirements vary by institution, but most follow similar UC/CSU guidelines in terms of subject requirements and test requirements.</a:t>
            </a:r>
            <a:endParaRPr/>
          </a:p>
          <a:p>
            <a:pPr marL="342900" marR="0" lvl="0" indent="-342900" algn="l" rtl="0">
              <a:lnSpc>
                <a:spcPct val="100000"/>
              </a:lnSpc>
              <a:spcBef>
                <a:spcPts val="12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Check individual campus websites to determine admission requirements!</a:t>
            </a:r>
            <a:endParaRPr/>
          </a:p>
          <a:p>
            <a:pPr marL="1143000" marR="0" lvl="2" indent="-228600" algn="l" rtl="0">
              <a:lnSpc>
                <a:spcPct val="100000"/>
              </a:lnSpc>
              <a:spcBef>
                <a:spcPts val="1560"/>
              </a:spcBef>
              <a:spcAft>
                <a:spcPts val="0"/>
              </a:spcAft>
              <a:buClr>
                <a:schemeClr val="dk1"/>
              </a:buClr>
              <a:buSzPts val="1350"/>
              <a:buFont typeface="Noto Sans Symbols"/>
              <a:buChar char="●"/>
            </a:pPr>
            <a:r>
              <a:rPr lang="en-US" sz="1800" b="1" i="0" u="none" strike="noStrike" cap="none">
                <a:solidFill>
                  <a:schemeClr val="dk1"/>
                </a:solidFill>
                <a:latin typeface="Times New Roman"/>
                <a:ea typeface="Times New Roman"/>
                <a:cs typeface="Times New Roman"/>
                <a:sym typeface="Times New Roman"/>
              </a:rPr>
              <a:t>GPA: </a:t>
            </a:r>
            <a:r>
              <a:rPr lang="en-US" sz="1800" b="1" i="0" u="sng" strike="noStrike" cap="none">
                <a:solidFill>
                  <a:schemeClr val="dk1"/>
                </a:solidFill>
                <a:latin typeface="Times New Roman"/>
                <a:ea typeface="Times New Roman"/>
                <a:cs typeface="Times New Roman"/>
                <a:sym typeface="Times New Roman"/>
              </a:rPr>
              <a:t>grades 9- 12</a:t>
            </a:r>
            <a:r>
              <a:rPr lang="en-US" sz="1800" b="1" i="0" u="sng" strike="noStrike" cap="none" baseline="30000">
                <a:solidFill>
                  <a:schemeClr val="dk1"/>
                </a:solidFill>
                <a:latin typeface="Times New Roman"/>
                <a:ea typeface="Times New Roman"/>
                <a:cs typeface="Times New Roman"/>
                <a:sym typeface="Times New Roman"/>
              </a:rPr>
              <a:t>th</a:t>
            </a:r>
            <a:r>
              <a:rPr lang="en-US" sz="1800" b="1" i="0" u="sng" strike="noStrike" cap="none">
                <a:solidFill>
                  <a:schemeClr val="dk1"/>
                </a:solidFill>
                <a:latin typeface="Times New Roman"/>
                <a:ea typeface="Times New Roman"/>
                <a:cs typeface="Times New Roman"/>
                <a:sym typeface="Times New Roman"/>
              </a:rPr>
              <a:t> </a:t>
            </a:r>
            <a:r>
              <a:rPr lang="en-US" sz="1800" b="1" i="0" u="none" strike="noStrike" cap="none">
                <a:solidFill>
                  <a:schemeClr val="dk1"/>
                </a:solidFill>
                <a:latin typeface="Times New Roman"/>
                <a:ea typeface="Times New Roman"/>
                <a:cs typeface="Times New Roman"/>
                <a:sym typeface="Times New Roman"/>
              </a:rPr>
              <a:t>(Fall semester)</a:t>
            </a:r>
            <a:endParaRPr/>
          </a:p>
          <a:p>
            <a:pPr marL="1143000" marR="0" lvl="2" indent="-228600" algn="l" rtl="0">
              <a:lnSpc>
                <a:spcPct val="100000"/>
              </a:lnSpc>
              <a:spcBef>
                <a:spcPts val="360"/>
              </a:spcBef>
              <a:spcAft>
                <a:spcPts val="0"/>
              </a:spcAft>
              <a:buClr>
                <a:schemeClr val="dk1"/>
              </a:buClr>
              <a:buSzPts val="1350"/>
              <a:buFont typeface="Noto Sans Symbols"/>
              <a:buChar char="●"/>
            </a:pPr>
            <a:r>
              <a:rPr lang="en-US" sz="1800" b="1" i="0" u="none" strike="noStrike" cap="none">
                <a:solidFill>
                  <a:schemeClr val="dk1"/>
                </a:solidFill>
                <a:latin typeface="Times New Roman"/>
                <a:ea typeface="Times New Roman"/>
                <a:cs typeface="Times New Roman"/>
                <a:sym typeface="Times New Roman"/>
              </a:rPr>
              <a:t>SAT/ACT – Most are NOT requiring them. Check each school’s website</a:t>
            </a:r>
            <a:endParaRPr/>
          </a:p>
          <a:p>
            <a:pPr marL="1143000" marR="0" lvl="2" indent="-228600" algn="l" rtl="0">
              <a:lnSpc>
                <a:spcPct val="100000"/>
              </a:lnSpc>
              <a:spcBef>
                <a:spcPts val="360"/>
              </a:spcBef>
              <a:spcAft>
                <a:spcPts val="0"/>
              </a:spcAft>
              <a:buClr>
                <a:schemeClr val="dk1"/>
              </a:buClr>
              <a:buSzPts val="1350"/>
              <a:buFont typeface="Noto Sans Symbols"/>
              <a:buChar char="●"/>
            </a:pPr>
            <a:r>
              <a:rPr lang="en-US" sz="1800" b="1" i="0" u="none" strike="noStrike" cap="none">
                <a:solidFill>
                  <a:srgbClr val="C00000"/>
                </a:solidFill>
                <a:latin typeface="Times New Roman"/>
                <a:ea typeface="Times New Roman"/>
                <a:cs typeface="Times New Roman"/>
                <a:sym typeface="Times New Roman"/>
              </a:rPr>
              <a:t>Essay/Personal Statement                                </a:t>
            </a:r>
            <a:endParaRPr/>
          </a:p>
          <a:p>
            <a:pPr marL="1143000" marR="0" lvl="2" indent="-228600" algn="l" rtl="0">
              <a:lnSpc>
                <a:spcPct val="100000"/>
              </a:lnSpc>
              <a:spcBef>
                <a:spcPts val="360"/>
              </a:spcBef>
              <a:spcAft>
                <a:spcPts val="0"/>
              </a:spcAft>
              <a:buClr>
                <a:schemeClr val="dk1"/>
              </a:buClr>
              <a:buSzPts val="1350"/>
              <a:buFont typeface="Noto Sans Symbols"/>
              <a:buChar char="●"/>
            </a:pPr>
            <a:r>
              <a:rPr lang="en-US" sz="1800" b="1" i="0" u="none" strike="noStrike" cap="none">
                <a:solidFill>
                  <a:srgbClr val="C00000"/>
                </a:solidFill>
                <a:latin typeface="Times New Roman"/>
                <a:ea typeface="Times New Roman"/>
                <a:cs typeface="Times New Roman"/>
                <a:sym typeface="Times New Roman"/>
              </a:rPr>
              <a:t>Letters of Recommendation</a:t>
            </a:r>
            <a:endParaRPr/>
          </a:p>
          <a:p>
            <a:pPr marL="1143000" marR="0" lvl="2" indent="-228600" algn="l" rtl="0">
              <a:lnSpc>
                <a:spcPct val="100000"/>
              </a:lnSpc>
              <a:spcBef>
                <a:spcPts val="360"/>
              </a:spcBef>
              <a:spcAft>
                <a:spcPts val="0"/>
              </a:spcAft>
              <a:buClr>
                <a:schemeClr val="dk1"/>
              </a:buClr>
              <a:buSzPts val="1350"/>
              <a:buFont typeface="Noto Sans Symbols"/>
              <a:buChar char="●"/>
            </a:pPr>
            <a:r>
              <a:rPr lang="en-US" sz="1800" b="1" i="0" u="none" strike="noStrike" cap="none">
                <a:solidFill>
                  <a:srgbClr val="C00000"/>
                </a:solidFill>
                <a:latin typeface="Times New Roman"/>
                <a:ea typeface="Times New Roman"/>
                <a:cs typeface="Times New Roman"/>
                <a:sym typeface="Times New Roman"/>
              </a:rPr>
              <a:t>Extracurricular Activities</a:t>
            </a:r>
            <a:endParaRPr sz="1800" b="1" i="0" u="none" strike="noStrike" cap="none" baseline="30000">
              <a:solidFill>
                <a:srgbClr val="C00000"/>
              </a:solidFill>
              <a:latin typeface="Times New Roman"/>
              <a:ea typeface="Times New Roman"/>
              <a:cs typeface="Times New Roman"/>
              <a:sym typeface="Times New Roman"/>
            </a:endParaRPr>
          </a:p>
          <a:p>
            <a:pPr marL="1143000" marR="0" lvl="2" indent="-142875" algn="l" rtl="0">
              <a:lnSpc>
                <a:spcPct val="100000"/>
              </a:lnSpc>
              <a:spcBef>
                <a:spcPts val="360"/>
              </a:spcBef>
              <a:spcAft>
                <a:spcPts val="0"/>
              </a:spcAft>
              <a:buClr>
                <a:schemeClr val="dk1"/>
              </a:buClr>
              <a:buSzPts val="1350"/>
              <a:buFont typeface="Noto Sans Symbols"/>
              <a:buNone/>
            </a:pPr>
            <a:endParaRPr sz="1800" b="1" i="0" u="none" strike="noStrike" cap="none">
              <a:solidFill>
                <a:srgbClr val="C00000"/>
              </a:solidFill>
              <a:latin typeface="Times New Roman"/>
              <a:ea typeface="Times New Roman"/>
              <a:cs typeface="Times New Roman"/>
              <a:sym typeface="Times New Roman"/>
            </a:endParaRPr>
          </a:p>
          <a:p>
            <a:pPr marL="1143000" marR="0" lvl="2" indent="-228600" algn="l" rtl="0">
              <a:lnSpc>
                <a:spcPct val="100000"/>
              </a:lnSpc>
              <a:spcBef>
                <a:spcPts val="360"/>
              </a:spcBef>
              <a:spcAft>
                <a:spcPts val="0"/>
              </a:spcAft>
              <a:buClr>
                <a:schemeClr val="dk1"/>
              </a:buClr>
              <a:buSzPts val="1350"/>
              <a:buFont typeface="Noto Sans Symbols"/>
              <a:buNone/>
            </a:pP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440"/>
              </a:spcBef>
              <a:spcAft>
                <a:spcPts val="0"/>
              </a:spcAft>
              <a:buClr>
                <a:schemeClr val="dk1"/>
              </a:buClr>
              <a:buSzPts val="1650"/>
              <a:buFont typeface="Noto Sans Symbols"/>
              <a:buNone/>
            </a:pPr>
            <a:endParaRPr sz="2200" b="0" i="0" u="sng">
              <a:solidFill>
                <a:schemeClr val="dk1"/>
              </a:solidFill>
              <a:latin typeface="Times New Roman"/>
              <a:ea typeface="Times New Roman"/>
              <a:cs typeface="Times New Roman"/>
              <a:sym typeface="Times New Roman"/>
            </a:endParaRPr>
          </a:p>
          <a:p>
            <a:pPr marL="342900" marR="0" lvl="0" indent="-342900" algn="l" rtl="0">
              <a:lnSpc>
                <a:spcPct val="100000"/>
              </a:lnSpc>
              <a:spcBef>
                <a:spcPts val="440"/>
              </a:spcBef>
              <a:spcAft>
                <a:spcPts val="0"/>
              </a:spcAft>
              <a:buClr>
                <a:schemeClr val="dk1"/>
              </a:buClr>
              <a:buSzPts val="1650"/>
              <a:buFont typeface="Noto Sans Symbols"/>
              <a:buChar char="●"/>
            </a:pPr>
            <a:r>
              <a:rPr lang="en-US" sz="2200" b="1" i="0" u="sng">
                <a:solidFill>
                  <a:srgbClr val="7030A0"/>
                </a:solidFill>
                <a:latin typeface="Times New Roman"/>
                <a:ea typeface="Times New Roman"/>
                <a:cs typeface="Times New Roman"/>
                <a:sym typeface="Times New Roman"/>
              </a:rPr>
              <a:t>Deadlines vary greatly; be sure to check each school’s policies!!!</a:t>
            </a:r>
            <a:endParaRPr/>
          </a:p>
        </p:txBody>
      </p:sp>
      <p:pic>
        <p:nvPicPr>
          <p:cNvPr id="220" name="Google Shape;220;p13"/>
          <p:cNvPicPr preferRelativeResize="0"/>
          <p:nvPr/>
        </p:nvPicPr>
        <p:blipFill rotWithShape="1">
          <a:blip r:embed="rId3">
            <a:alphaModFix/>
          </a:blip>
          <a:srcRect/>
          <a:stretch/>
        </p:blipFill>
        <p:spPr>
          <a:xfrm>
            <a:off x="4159250" y="5275262"/>
            <a:ext cx="1358900" cy="1008062"/>
          </a:xfrm>
          <a:prstGeom prst="rect">
            <a:avLst/>
          </a:prstGeom>
          <a:noFill/>
          <a:ln>
            <a:noFill/>
          </a:ln>
        </p:spPr>
      </p:pic>
      <p:pic>
        <p:nvPicPr>
          <p:cNvPr id="221" name="Google Shape;221;p13"/>
          <p:cNvPicPr preferRelativeResize="0"/>
          <p:nvPr/>
        </p:nvPicPr>
        <p:blipFill rotWithShape="1">
          <a:blip r:embed="rId4">
            <a:alphaModFix/>
          </a:blip>
          <a:srcRect/>
          <a:stretch/>
        </p:blipFill>
        <p:spPr>
          <a:xfrm>
            <a:off x="1295400" y="5300662"/>
            <a:ext cx="927100" cy="927100"/>
          </a:xfrm>
          <a:prstGeom prst="rect">
            <a:avLst/>
          </a:prstGeom>
          <a:noFill/>
          <a:ln>
            <a:noFill/>
          </a:ln>
        </p:spPr>
      </p:pic>
      <p:pic>
        <p:nvPicPr>
          <p:cNvPr id="222" name="Google Shape;222;p13"/>
          <p:cNvPicPr preferRelativeResize="0"/>
          <p:nvPr/>
        </p:nvPicPr>
        <p:blipFill rotWithShape="1">
          <a:blip r:embed="rId5">
            <a:alphaModFix/>
          </a:blip>
          <a:srcRect/>
          <a:stretch/>
        </p:blipFill>
        <p:spPr>
          <a:xfrm>
            <a:off x="7010400" y="5026025"/>
            <a:ext cx="1217612" cy="12017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WUE – Western Undergraduate Exchange</a:t>
            </a:r>
            <a:endParaRPr/>
          </a:p>
        </p:txBody>
      </p:sp>
      <p:pic>
        <p:nvPicPr>
          <p:cNvPr id="228" name="Google Shape;228;p14"/>
          <p:cNvPicPr preferRelativeResize="0">
            <a:picLocks noGrp="1"/>
          </p:cNvPicPr>
          <p:nvPr>
            <p:ph type="body" idx="1"/>
          </p:nvPr>
        </p:nvPicPr>
        <p:blipFill rotWithShape="1">
          <a:blip r:embed="rId3">
            <a:alphaModFix/>
          </a:blip>
          <a:srcRect t="-3280" b="3279"/>
          <a:stretch/>
        </p:blipFill>
        <p:spPr>
          <a:xfrm>
            <a:off x="1066800" y="2362200"/>
            <a:ext cx="7162800" cy="4114800"/>
          </a:xfrm>
          <a:prstGeom prst="rect">
            <a:avLst/>
          </a:prstGeom>
          <a:noFill/>
          <a:ln>
            <a:noFill/>
          </a:ln>
        </p:spPr>
      </p:pic>
      <p:sp>
        <p:nvSpPr>
          <p:cNvPr id="229" name="Google Shape;229;p14"/>
          <p:cNvSpPr txBox="1"/>
          <p:nvPr/>
        </p:nvSpPr>
        <p:spPr>
          <a:xfrm>
            <a:off x="3124200" y="3179762"/>
            <a:ext cx="48006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0" name="Google Shape;230;p14"/>
          <p:cNvSpPr txBox="1"/>
          <p:nvPr/>
        </p:nvSpPr>
        <p:spPr>
          <a:xfrm>
            <a:off x="3200400" y="3244850"/>
            <a:ext cx="487680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sng">
                <a:solidFill>
                  <a:schemeClr val="dk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https://www.wiche.edu/tuition-savings/wue/</a:t>
            </a:r>
            <a:endParaRPr/>
          </a:p>
          <a:p>
            <a:pPr marL="0" marR="0" lvl="0" indent="0" algn="l" rtl="0">
              <a:lnSpc>
                <a:spcPct val="100000"/>
              </a:lnSpc>
              <a:spcBef>
                <a:spcPts val="0"/>
              </a:spcBef>
              <a:spcAft>
                <a:spcPts val="0"/>
              </a:spcAft>
              <a:buNone/>
            </a:pPr>
            <a:endParaRPr sz="1800" b="0" i="0" u="sng">
              <a:solidFill>
                <a:schemeClr val="dk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a:spLocks noGrp="1"/>
          </p:cNvSpPr>
          <p:nvPr>
            <p:ph type="title"/>
          </p:nvPr>
        </p:nvSpPr>
        <p:spPr>
          <a:xfrm>
            <a:off x="609600" y="685800"/>
            <a:ext cx="84582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   </a:t>
            </a:r>
            <a:r>
              <a:rPr lang="en-US" sz="3400" b="1" i="0" u="none">
                <a:solidFill>
                  <a:schemeClr val="dk2"/>
                </a:solidFill>
                <a:latin typeface="Arial"/>
                <a:ea typeface="Arial"/>
                <a:cs typeface="Arial"/>
                <a:sym typeface="Arial"/>
              </a:rPr>
              <a:t>Application Deadline Review</a:t>
            </a:r>
            <a:endParaRPr/>
          </a:p>
        </p:txBody>
      </p:sp>
      <p:sp>
        <p:nvSpPr>
          <p:cNvPr id="236" name="Google Shape;236;p15"/>
          <p:cNvSpPr txBox="1">
            <a:spLocks noGrp="1"/>
          </p:cNvSpPr>
          <p:nvPr>
            <p:ph type="body" idx="1"/>
          </p:nvPr>
        </p:nvSpPr>
        <p:spPr>
          <a:xfrm>
            <a:off x="1295400" y="2514600"/>
            <a:ext cx="6934200" cy="396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Noto Sans Symbols"/>
              <a:buChar char="●"/>
            </a:pPr>
            <a:r>
              <a:rPr lang="en-US" sz="2400" b="1" i="0" u="sng">
                <a:solidFill>
                  <a:schemeClr val="dk1"/>
                </a:solidFill>
                <a:latin typeface="Arial"/>
                <a:ea typeface="Arial"/>
                <a:cs typeface="Arial"/>
                <a:sym typeface="Arial"/>
              </a:rPr>
              <a:t>CSU- California State University</a:t>
            </a:r>
            <a:endParaRPr/>
          </a:p>
          <a:p>
            <a:pPr marL="1143000" marR="0" lvl="2" indent="-228600" algn="l" rtl="0">
              <a:lnSpc>
                <a:spcPct val="100000"/>
              </a:lnSpc>
              <a:spcBef>
                <a:spcPts val="400"/>
              </a:spcBef>
              <a:spcAft>
                <a:spcPts val="0"/>
              </a:spcAft>
              <a:buClr>
                <a:schemeClr val="dk1"/>
              </a:buClr>
              <a:buSzPts val="1500"/>
              <a:buFont typeface="Noto Sans Symbols"/>
              <a:buChar char="●"/>
            </a:pPr>
            <a:r>
              <a:rPr lang="en-US" sz="2000" b="0" i="0" u="none" strike="noStrike" cap="none">
                <a:solidFill>
                  <a:schemeClr val="dk1"/>
                </a:solidFill>
                <a:latin typeface="Arial"/>
                <a:ea typeface="Arial"/>
                <a:cs typeface="Arial"/>
                <a:sym typeface="Arial"/>
              </a:rPr>
              <a:t>Not open until October 1 – </a:t>
            </a:r>
            <a:r>
              <a:rPr lang="en-US" b="1"/>
              <a:t>November 30</a:t>
            </a:r>
            <a:endParaRPr/>
          </a:p>
          <a:p>
            <a:pPr marL="1143000" marR="0" lvl="2" indent="-228600" algn="l" rtl="0">
              <a:lnSpc>
                <a:spcPct val="100000"/>
              </a:lnSpc>
              <a:spcBef>
                <a:spcPts val="32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1800"/>
              <a:buFont typeface="Noto Sans Symbols"/>
              <a:buChar char="●"/>
            </a:pPr>
            <a:r>
              <a:rPr lang="en-US" sz="2400" b="1" i="0" u="sng">
                <a:solidFill>
                  <a:schemeClr val="dk1"/>
                </a:solidFill>
                <a:latin typeface="Arial"/>
                <a:ea typeface="Arial"/>
                <a:cs typeface="Arial"/>
                <a:sym typeface="Arial"/>
              </a:rPr>
              <a:t>UC – University of California</a:t>
            </a:r>
            <a:endParaRPr/>
          </a:p>
          <a:p>
            <a:pPr marL="1143000" marR="0" lvl="2" indent="-228600" algn="l" rtl="0">
              <a:lnSpc>
                <a:spcPct val="100000"/>
              </a:lnSpc>
              <a:spcBef>
                <a:spcPts val="400"/>
              </a:spcBef>
              <a:spcAft>
                <a:spcPts val="0"/>
              </a:spcAft>
              <a:buClr>
                <a:schemeClr val="dk1"/>
              </a:buClr>
              <a:buSzPts val="1500"/>
              <a:buFont typeface="Noto Sans Symbols"/>
              <a:buChar char="●"/>
            </a:pPr>
            <a:r>
              <a:rPr lang="en-US" sz="2000" b="0" i="0" u="none" strike="noStrike" cap="none">
                <a:solidFill>
                  <a:schemeClr val="dk1"/>
                </a:solidFill>
                <a:latin typeface="Arial"/>
                <a:ea typeface="Arial"/>
                <a:cs typeface="Arial"/>
                <a:sym typeface="Arial"/>
              </a:rPr>
              <a:t>Open Now, submit November 1 – </a:t>
            </a:r>
            <a:r>
              <a:rPr lang="en-US" sz="2000" b="1" i="0" u="none" strike="noStrike" cap="none">
                <a:solidFill>
                  <a:schemeClr val="dk1"/>
                </a:solidFill>
                <a:latin typeface="Arial"/>
                <a:ea typeface="Arial"/>
                <a:cs typeface="Arial"/>
                <a:sym typeface="Arial"/>
              </a:rPr>
              <a:t>November 30</a:t>
            </a:r>
            <a:endParaRPr/>
          </a:p>
          <a:p>
            <a:pPr marL="1143000" marR="0" lvl="2" indent="-228600" algn="l" rtl="0">
              <a:lnSpc>
                <a:spcPct val="100000"/>
              </a:lnSpc>
              <a:spcBef>
                <a:spcPts val="480"/>
              </a:spcBef>
              <a:spcAft>
                <a:spcPts val="0"/>
              </a:spcAft>
              <a:buClr>
                <a:schemeClr val="dk1"/>
              </a:buClr>
              <a:buSzPts val="1800"/>
              <a:buFont typeface="Noto Sans Symbols"/>
              <a:buNone/>
            </a:pPr>
            <a:endParaRPr sz="2400" b="0" i="0" u="sng"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1800"/>
              <a:buFont typeface="Noto Sans Symbols"/>
              <a:buChar char="●"/>
            </a:pPr>
            <a:r>
              <a:rPr lang="en-US" sz="2400" b="1" i="0" u="sng">
                <a:solidFill>
                  <a:schemeClr val="dk1"/>
                </a:solidFill>
                <a:latin typeface="Arial"/>
                <a:ea typeface="Arial"/>
                <a:cs typeface="Arial"/>
                <a:sym typeface="Arial"/>
              </a:rPr>
              <a:t>Private and Out of State Schools</a:t>
            </a:r>
            <a:endParaRPr sz="2000" b="1" i="0" u="sng">
              <a:solidFill>
                <a:schemeClr val="dk1"/>
              </a:solidFill>
              <a:latin typeface="Arial"/>
              <a:ea typeface="Arial"/>
              <a:cs typeface="Arial"/>
              <a:sym typeface="Arial"/>
            </a:endParaRPr>
          </a:p>
          <a:p>
            <a:pPr marL="1143000" marR="0" lvl="2" indent="-228600" algn="l" rtl="0">
              <a:lnSpc>
                <a:spcPct val="100000"/>
              </a:lnSpc>
              <a:spcBef>
                <a:spcPts val="400"/>
              </a:spcBef>
              <a:spcAft>
                <a:spcPts val="0"/>
              </a:spcAft>
              <a:buClr>
                <a:schemeClr val="dk1"/>
              </a:buClr>
              <a:buSzPts val="1500"/>
              <a:buFont typeface="Noto Sans Symbols"/>
              <a:buChar char="●"/>
            </a:pPr>
            <a:r>
              <a:rPr lang="en-US" sz="2000" b="0" i="0" u="none" strike="noStrike" cap="none">
                <a:solidFill>
                  <a:schemeClr val="dk1"/>
                </a:solidFill>
                <a:latin typeface="Arial"/>
                <a:ea typeface="Arial"/>
                <a:cs typeface="Arial"/>
                <a:sym typeface="Arial"/>
              </a:rPr>
              <a:t>Common App is open now.</a:t>
            </a:r>
            <a:endParaRPr/>
          </a:p>
          <a:p>
            <a:pPr marL="1143000" marR="0" lvl="2" indent="-228600" algn="l" rtl="0">
              <a:lnSpc>
                <a:spcPct val="100000"/>
              </a:lnSpc>
              <a:spcBef>
                <a:spcPts val="400"/>
              </a:spcBef>
              <a:spcAft>
                <a:spcPts val="0"/>
              </a:spcAft>
              <a:buClr>
                <a:schemeClr val="dk1"/>
              </a:buClr>
              <a:buSzPts val="1500"/>
              <a:buFont typeface="Noto Sans Symbols"/>
              <a:buChar char="●"/>
            </a:pPr>
            <a:r>
              <a:rPr lang="en-US" sz="2000" b="1" i="0" u="none" strike="noStrike" cap="none">
                <a:solidFill>
                  <a:schemeClr val="dk1"/>
                </a:solidFill>
                <a:latin typeface="Arial"/>
                <a:ea typeface="Arial"/>
                <a:cs typeface="Arial"/>
                <a:sym typeface="Arial"/>
              </a:rPr>
              <a:t>Due dates vary by school. (most common are Nov.1/15, Dec. 1/15, Jan 1, Feb 1)</a:t>
            </a:r>
            <a:endParaRPr/>
          </a:p>
          <a:p>
            <a:pPr marL="1143000" marR="0" lvl="2" indent="-228600" algn="l" rtl="0">
              <a:lnSpc>
                <a:spcPct val="100000"/>
              </a:lnSpc>
              <a:spcBef>
                <a:spcPts val="400"/>
              </a:spcBef>
              <a:spcAft>
                <a:spcPts val="0"/>
              </a:spcAft>
              <a:buClr>
                <a:schemeClr val="dk1"/>
              </a:buClr>
              <a:buSzPts val="1500"/>
              <a:buFont typeface="Noto Sans Symbols"/>
              <a:buChar char="●"/>
            </a:pPr>
            <a:r>
              <a:rPr lang="en-US" sz="2000" b="0" i="0" u="none" strike="noStrike" cap="none">
                <a:solidFill>
                  <a:schemeClr val="dk1"/>
                </a:solidFill>
                <a:latin typeface="Arial"/>
                <a:ea typeface="Arial"/>
                <a:cs typeface="Arial"/>
                <a:sym typeface="Arial"/>
              </a:rPr>
              <a:t>Check college’s website for accurate dates.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a:spLocks noGrp="1"/>
          </p:cNvSpPr>
          <p:nvPr>
            <p:ph type="title"/>
          </p:nvPr>
        </p:nvSpPr>
        <p:spPr>
          <a:xfrm>
            <a:off x="762000" y="685800"/>
            <a:ext cx="74676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000"/>
              <a:buFont typeface="Arial"/>
              <a:buNone/>
            </a:pPr>
            <a:r>
              <a:rPr lang="en-US" sz="3000" b="1" i="0" u="none">
                <a:solidFill>
                  <a:schemeClr val="dk2"/>
                </a:solidFill>
                <a:latin typeface="Arial"/>
                <a:ea typeface="Arial"/>
                <a:cs typeface="Arial"/>
                <a:sym typeface="Arial"/>
              </a:rPr>
              <a:t>College Application Information</a:t>
            </a:r>
            <a:endParaRPr/>
          </a:p>
        </p:txBody>
      </p:sp>
      <p:sp>
        <p:nvSpPr>
          <p:cNvPr id="242" name="Google Shape;242;p16"/>
          <p:cNvSpPr txBox="1">
            <a:spLocks noGrp="1"/>
          </p:cNvSpPr>
          <p:nvPr>
            <p:ph type="body" idx="1"/>
          </p:nvPr>
        </p:nvSpPr>
        <p:spPr>
          <a:xfrm>
            <a:off x="762000" y="2362200"/>
            <a:ext cx="8382000" cy="4495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50"/>
              <a:buFont typeface="Noto Sans Symbols"/>
              <a:buChar char="●"/>
            </a:pPr>
            <a:r>
              <a:rPr lang="en-US" sz="2200" b="1" i="0" u="none">
                <a:solidFill>
                  <a:schemeClr val="dk1"/>
                </a:solidFill>
                <a:latin typeface="Arial"/>
                <a:ea typeface="Arial"/>
                <a:cs typeface="Arial"/>
                <a:sym typeface="Arial"/>
              </a:rPr>
              <a:t>You will need this information for our school when filling out the applications:</a:t>
            </a:r>
            <a:endParaRPr sz="2200" b="1"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1) Graduation Date – 06/1</a:t>
            </a:r>
            <a:r>
              <a:rPr lang="en-US" sz="2400"/>
              <a:t>4</a:t>
            </a:r>
            <a:r>
              <a:rPr lang="en-US" sz="2400" b="0" i="0" u="none">
                <a:solidFill>
                  <a:schemeClr val="dk1"/>
                </a:solidFill>
                <a:latin typeface="Arial"/>
                <a:ea typeface="Arial"/>
                <a:cs typeface="Arial"/>
                <a:sym typeface="Arial"/>
              </a:rPr>
              <a:t>/2</a:t>
            </a:r>
            <a:r>
              <a:rPr lang="en-US" sz="2400"/>
              <a:t>2</a:t>
            </a:r>
            <a:endParaRPr/>
          </a:p>
          <a:p>
            <a:pPr marL="342900" marR="0" lvl="0" indent="-342900" algn="l" rtl="0">
              <a:lnSpc>
                <a:spcPct val="100000"/>
              </a:lnSpc>
              <a:spcBef>
                <a:spcPts val="48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2) Counselor name and contact information (on website) </a:t>
            </a:r>
            <a:endParaRPr/>
          </a:p>
          <a:p>
            <a:pPr marL="342900" marR="0" lvl="0" indent="-342900" algn="l" rtl="0">
              <a:lnSpc>
                <a:spcPct val="100000"/>
              </a:lnSpc>
              <a:spcBef>
                <a:spcPts val="48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3) We do not rank!  </a:t>
            </a:r>
            <a:endParaRPr/>
          </a:p>
          <a:p>
            <a:pPr marL="342900" marR="0" lvl="0" indent="-342900" algn="l" rtl="0">
              <a:lnSpc>
                <a:spcPct val="100000"/>
              </a:lnSpc>
              <a:spcBef>
                <a:spcPts val="48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4) Class size = 3</a:t>
            </a:r>
            <a:r>
              <a:rPr lang="en-US" sz="2400"/>
              <a:t>23</a:t>
            </a:r>
            <a:endParaRPr/>
          </a:p>
          <a:p>
            <a:pPr marL="342900" marR="0" lvl="0" indent="-342900" algn="l" rtl="0">
              <a:lnSpc>
                <a:spcPct val="100000"/>
              </a:lnSpc>
              <a:spcBef>
                <a:spcPts val="48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5) Cumulative GPA – Your </a:t>
            </a:r>
            <a:r>
              <a:rPr lang="en-US" sz="2400" b="0" i="0" u="sng">
                <a:solidFill>
                  <a:schemeClr val="dk1"/>
                </a:solidFill>
                <a:latin typeface="Arial"/>
                <a:ea typeface="Arial"/>
                <a:cs typeface="Arial"/>
                <a:sym typeface="Arial"/>
              </a:rPr>
              <a:t>10-12 WGPA </a:t>
            </a:r>
            <a:r>
              <a:rPr lang="en-US" sz="2400" b="0" i="0" u="none">
                <a:solidFill>
                  <a:schemeClr val="dk1"/>
                </a:solidFill>
                <a:latin typeface="Arial"/>
                <a:ea typeface="Arial"/>
                <a:cs typeface="Arial"/>
                <a:sym typeface="Arial"/>
              </a:rPr>
              <a:t>(top of transcript)</a:t>
            </a:r>
            <a:endParaRPr/>
          </a:p>
          <a:p>
            <a:pPr marL="342900" marR="0" lvl="0" indent="-342900" algn="l" rtl="0">
              <a:lnSpc>
                <a:spcPct val="100000"/>
              </a:lnSpc>
              <a:spcBef>
                <a:spcPts val="48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6) GPA Scale - 4.0</a:t>
            </a:r>
            <a:endParaRPr/>
          </a:p>
          <a:p>
            <a:pPr marL="342900" marR="0" lvl="0" indent="-342900" algn="l" rtl="0">
              <a:lnSpc>
                <a:spcPct val="100000"/>
              </a:lnSpc>
              <a:spcBef>
                <a:spcPts val="56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7) GPA Weighting - Weighted</a:t>
            </a:r>
            <a:endParaRPr sz="24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1800"/>
              <a:buFont typeface="Noto Sans Symbols"/>
              <a:buNone/>
            </a:pPr>
            <a:r>
              <a:rPr lang="en-US" sz="2400"/>
              <a:t>8) Your transcript </a:t>
            </a:r>
            <a:endParaRPr sz="2400"/>
          </a:p>
          <a:p>
            <a:pPr marL="342900" marR="0" lvl="0" indent="-342900" algn="l" rtl="0">
              <a:lnSpc>
                <a:spcPct val="100000"/>
              </a:lnSpc>
              <a:spcBef>
                <a:spcPts val="560"/>
              </a:spcBef>
              <a:spcAft>
                <a:spcPts val="0"/>
              </a:spcAft>
              <a:buClr>
                <a:schemeClr val="dk1"/>
              </a:buClr>
              <a:buSzPts val="1800"/>
              <a:buFont typeface="Noto Sans Symbols"/>
              <a:buNone/>
            </a:pPr>
            <a:r>
              <a:rPr lang="en-US" sz="2400" b="1" i="0" u="none">
                <a:solidFill>
                  <a:schemeClr val="dk1"/>
                </a:solidFill>
                <a:latin typeface="Arial"/>
                <a:ea typeface="Arial"/>
                <a:cs typeface="Arial"/>
                <a:sym typeface="Arial"/>
              </a:rPr>
              <a:t>	</a:t>
            </a:r>
            <a:r>
              <a:rPr lang="en-US" sz="2800" b="1" i="0" u="none">
                <a:solidFill>
                  <a:schemeClr val="dk1"/>
                </a:solidFill>
                <a:latin typeface="Arial"/>
                <a:ea typeface="Arial"/>
                <a:cs typeface="Arial"/>
                <a:sym typeface="Arial"/>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a:spLocks noGrp="1"/>
          </p:cNvSpPr>
          <p:nvPr>
            <p:ph type="title"/>
          </p:nvPr>
        </p:nvSpPr>
        <p:spPr>
          <a:xfrm>
            <a:off x="762000" y="762000"/>
            <a:ext cx="76962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Academic Sections on Applications:</a:t>
            </a:r>
            <a:br>
              <a:rPr lang="en-US" sz="3200" b="1" i="0" u="none">
                <a:solidFill>
                  <a:schemeClr val="dk2"/>
                </a:solidFill>
                <a:latin typeface="Arial"/>
                <a:ea typeface="Arial"/>
                <a:cs typeface="Arial"/>
                <a:sym typeface="Arial"/>
              </a:rPr>
            </a:br>
            <a:r>
              <a:rPr lang="en-US" sz="3200" b="1" i="0" u="none">
                <a:solidFill>
                  <a:schemeClr val="dk2"/>
                </a:solidFill>
                <a:latin typeface="Arial"/>
                <a:ea typeface="Arial"/>
                <a:cs typeface="Arial"/>
                <a:sym typeface="Arial"/>
              </a:rPr>
              <a:t>Semesters – Quarters at LJHS</a:t>
            </a:r>
            <a:endParaRPr/>
          </a:p>
        </p:txBody>
      </p:sp>
      <p:sp>
        <p:nvSpPr>
          <p:cNvPr id="248" name="Google Shape;248;p17"/>
          <p:cNvSpPr txBox="1">
            <a:spLocks noGrp="1"/>
          </p:cNvSpPr>
          <p:nvPr>
            <p:ph type="body" idx="1"/>
          </p:nvPr>
        </p:nvSpPr>
        <p:spPr>
          <a:xfrm>
            <a:off x="838200" y="2362200"/>
            <a:ext cx="8001000" cy="419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500"/>
              <a:buFont typeface="Noto Sans Symbols"/>
              <a:buNone/>
            </a:pPr>
            <a:r>
              <a:rPr lang="en-US" sz="2000" b="1" u="sng"/>
              <a:t>O</a:t>
            </a:r>
            <a:r>
              <a:rPr lang="en-US" sz="2000" b="1" i="0" u="sng">
                <a:solidFill>
                  <a:schemeClr val="dk1"/>
                </a:solidFill>
                <a:latin typeface="Arial"/>
                <a:ea typeface="Arial"/>
                <a:cs typeface="Arial"/>
                <a:sym typeface="Arial"/>
              </a:rPr>
              <a:t>ur grading system is </a:t>
            </a:r>
            <a:r>
              <a:rPr lang="en-US" sz="2000" b="1" u="sng"/>
              <a:t>s</a:t>
            </a:r>
            <a:r>
              <a:rPr lang="en-US" sz="2000" b="1" i="0" u="sng">
                <a:solidFill>
                  <a:schemeClr val="dk1"/>
                </a:solidFill>
                <a:latin typeface="Arial"/>
                <a:ea typeface="Arial"/>
                <a:cs typeface="Arial"/>
                <a:sym typeface="Arial"/>
              </a:rPr>
              <a:t>emesters</a:t>
            </a:r>
            <a:r>
              <a:rPr lang="en-US" sz="2000" b="1" u="sng"/>
              <a:t>: </a:t>
            </a:r>
            <a:r>
              <a:rPr lang="en-US" sz="2000" b="1" i="0" u="sng">
                <a:solidFill>
                  <a:schemeClr val="dk1"/>
                </a:solidFill>
                <a:latin typeface="Arial"/>
                <a:ea typeface="Arial"/>
                <a:cs typeface="Arial"/>
                <a:sym typeface="Arial"/>
              </a:rPr>
              <a:t>earn 2 semester grades per class.</a:t>
            </a:r>
            <a:r>
              <a:rPr lang="en-US" sz="2000" b="1"/>
              <a:t> *2020-21: grades reported on a quarter system, but you will need to enter as semesters</a:t>
            </a:r>
            <a:endParaRPr/>
          </a:p>
          <a:p>
            <a:pPr marL="0" marR="0" lvl="0" indent="0" algn="l" rtl="0">
              <a:lnSpc>
                <a:spcPct val="100000"/>
              </a:lnSpc>
              <a:spcBef>
                <a:spcPts val="400"/>
              </a:spcBef>
              <a:spcAft>
                <a:spcPts val="0"/>
              </a:spcAft>
              <a:buClr>
                <a:schemeClr val="dk1"/>
              </a:buClr>
              <a:buSzPts val="1500"/>
              <a:buFont typeface="Noto Sans Symbols"/>
              <a:buNone/>
            </a:pPr>
            <a:endParaRPr sz="2000" b="1" i="0" u="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1500"/>
              <a:buFont typeface="Noto Sans Symbols"/>
              <a:buNone/>
            </a:pPr>
            <a:r>
              <a:rPr lang="en-US" sz="2000" b="1" i="0" u="none">
                <a:solidFill>
                  <a:schemeClr val="dk1"/>
                </a:solidFill>
                <a:latin typeface="Arial"/>
                <a:ea typeface="Arial"/>
                <a:cs typeface="Arial"/>
                <a:sym typeface="Arial"/>
              </a:rPr>
              <a:t>Common App:</a:t>
            </a:r>
            <a:endParaRPr/>
          </a:p>
          <a:p>
            <a:pPr marL="0" marR="0" lvl="0" indent="0" algn="l" rtl="0">
              <a:lnSpc>
                <a:spcPct val="100000"/>
              </a:lnSpc>
              <a:spcBef>
                <a:spcPts val="400"/>
              </a:spcBef>
              <a:spcAft>
                <a:spcPts val="0"/>
              </a:spcAft>
              <a:buClr>
                <a:schemeClr val="dk1"/>
              </a:buClr>
              <a:buSzPts val="1500"/>
              <a:buFont typeface="Noto Sans Symbols"/>
              <a:buNone/>
            </a:pPr>
            <a:r>
              <a:rPr lang="en-US" sz="2000" b="0" i="0" u="sng">
                <a:solidFill>
                  <a:schemeClr val="dk1"/>
                </a:solidFill>
                <a:latin typeface="Arial"/>
                <a:ea typeface="Arial"/>
                <a:cs typeface="Arial"/>
                <a:sym typeface="Arial"/>
              </a:rPr>
              <a:t>Current/Most Recent Year Courses </a:t>
            </a:r>
            <a:r>
              <a:rPr lang="en-US" sz="2000" b="0" i="0" u="none">
                <a:solidFill>
                  <a:schemeClr val="dk1"/>
                </a:solidFill>
                <a:latin typeface="Arial"/>
                <a:ea typeface="Arial"/>
                <a:cs typeface="Arial"/>
                <a:sym typeface="Arial"/>
              </a:rPr>
              <a:t>= Semester system</a:t>
            </a:r>
            <a:endParaRPr/>
          </a:p>
          <a:p>
            <a:pPr marL="0" marR="0" lvl="0" indent="0" algn="l" rtl="0">
              <a:lnSpc>
                <a:spcPct val="100000"/>
              </a:lnSpc>
              <a:spcBef>
                <a:spcPts val="40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1500"/>
              <a:buFont typeface="Noto Sans Symbols"/>
              <a:buNone/>
            </a:pPr>
            <a:r>
              <a:rPr lang="en-US" sz="2000" b="1" i="0" u="none">
                <a:solidFill>
                  <a:schemeClr val="dk1"/>
                </a:solidFill>
                <a:latin typeface="Arial"/>
                <a:ea typeface="Arial"/>
                <a:cs typeface="Arial"/>
                <a:sym typeface="Arial"/>
              </a:rPr>
              <a:t>UC:</a:t>
            </a:r>
            <a:endParaRPr/>
          </a:p>
          <a:p>
            <a:pPr marL="0" marR="0" lvl="0" indent="0" algn="l" rtl="0">
              <a:lnSpc>
                <a:spcPct val="100000"/>
              </a:lnSpc>
              <a:spcBef>
                <a:spcPts val="400"/>
              </a:spcBef>
              <a:spcAft>
                <a:spcPts val="0"/>
              </a:spcAft>
              <a:buClr>
                <a:schemeClr val="dk1"/>
              </a:buClr>
              <a:buSzPts val="1500"/>
              <a:buFont typeface="Noto Sans Symbols"/>
              <a:buNone/>
            </a:pPr>
            <a:r>
              <a:rPr lang="en-US" sz="2000" b="0" i="0" u="sng">
                <a:solidFill>
                  <a:schemeClr val="dk1"/>
                </a:solidFill>
                <a:latin typeface="Arial"/>
                <a:ea typeface="Arial"/>
                <a:cs typeface="Arial"/>
                <a:sym typeface="Arial"/>
              </a:rPr>
              <a:t>Academic History</a:t>
            </a:r>
            <a:r>
              <a:rPr lang="en-US" sz="2000" b="0" i="0" u="none">
                <a:solidFill>
                  <a:schemeClr val="dk1"/>
                </a:solidFill>
                <a:latin typeface="Arial"/>
                <a:ea typeface="Arial"/>
                <a:cs typeface="Arial"/>
                <a:sym typeface="Arial"/>
              </a:rPr>
              <a:t> = Select semester</a:t>
            </a:r>
            <a:endParaRPr/>
          </a:p>
          <a:p>
            <a:pPr marL="0" marR="0" lvl="0" indent="0" algn="l" rtl="0">
              <a:lnSpc>
                <a:spcPct val="10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Most courses are Yearlong, College classes are semester long. </a:t>
            </a:r>
            <a:endParaRPr/>
          </a:p>
          <a:p>
            <a:pPr marL="0" marR="0" lvl="0" indent="0" algn="l" rtl="0">
              <a:lnSpc>
                <a:spcPct val="10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(AP Gov= Semester 1, AP Econ Semester 2)</a:t>
            </a:r>
            <a:endParaRPr/>
          </a:p>
          <a:p>
            <a:pPr marL="0" marR="0" lvl="0" indent="0" algn="l" rtl="0">
              <a:lnSpc>
                <a:spcPct val="10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See tutorial at end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a:spLocks noGrp="1"/>
          </p:cNvSpPr>
          <p:nvPr>
            <p:ph type="title"/>
          </p:nvPr>
        </p:nvSpPr>
        <p:spPr>
          <a:xfrm>
            <a:off x="762000" y="685800"/>
            <a:ext cx="74676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College Courses - Dual Enrollment</a:t>
            </a:r>
            <a:endParaRPr/>
          </a:p>
        </p:txBody>
      </p:sp>
      <p:sp>
        <p:nvSpPr>
          <p:cNvPr id="254" name="Google Shape;254;p18"/>
          <p:cNvSpPr txBox="1">
            <a:spLocks noGrp="1"/>
          </p:cNvSpPr>
          <p:nvPr>
            <p:ph type="body" idx="1"/>
          </p:nvPr>
        </p:nvSpPr>
        <p:spPr>
          <a:xfrm>
            <a:off x="762000" y="2286000"/>
            <a:ext cx="8153400" cy="426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50"/>
              <a:buFont typeface="Noto Sans Symbols"/>
              <a:buChar char="●"/>
            </a:pPr>
            <a:r>
              <a:rPr lang="en-US" sz="2200" b="1" i="0" u="none">
                <a:solidFill>
                  <a:schemeClr val="dk1"/>
                </a:solidFill>
                <a:latin typeface="Arial"/>
                <a:ea typeface="Arial"/>
                <a:cs typeface="Arial"/>
                <a:sym typeface="Arial"/>
              </a:rPr>
              <a:t>All college classes taken (at LJHS or off campus) must be entered on college applications under “College Courses Taken.”</a:t>
            </a:r>
            <a:endParaRPr/>
          </a:p>
          <a:p>
            <a:pPr marL="342900" marR="0" lvl="0" indent="-342900" algn="l" rtl="0">
              <a:lnSpc>
                <a:spcPct val="100000"/>
              </a:lnSpc>
              <a:spcBef>
                <a:spcPts val="440"/>
              </a:spcBef>
              <a:spcAft>
                <a:spcPts val="0"/>
              </a:spcAft>
              <a:buClr>
                <a:schemeClr val="dk1"/>
              </a:buClr>
              <a:buSzPts val="1650"/>
              <a:buFont typeface="Noto Sans Symbols"/>
              <a:buNone/>
            </a:pPr>
            <a:endParaRPr sz="2200" b="1" i="0" u="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1650"/>
              <a:buFont typeface="Noto Sans Symbols"/>
              <a:buChar char="●"/>
            </a:pPr>
            <a:r>
              <a:rPr lang="en-US" sz="2200" b="1" i="0" u="none">
                <a:solidFill>
                  <a:schemeClr val="dk1"/>
                </a:solidFill>
                <a:latin typeface="Arial"/>
                <a:ea typeface="Arial"/>
                <a:cs typeface="Arial"/>
                <a:sym typeface="Arial"/>
              </a:rPr>
              <a:t>You will first need to list the colleges you have attended, and then add the course title, number and credits earned.</a:t>
            </a:r>
            <a:endParaRPr/>
          </a:p>
          <a:p>
            <a:pPr marL="342900" marR="0" lvl="0" indent="-342900" algn="l" rtl="0">
              <a:lnSpc>
                <a:spcPct val="100000"/>
              </a:lnSpc>
              <a:spcBef>
                <a:spcPts val="440"/>
              </a:spcBef>
              <a:spcAft>
                <a:spcPts val="0"/>
              </a:spcAft>
              <a:buClr>
                <a:schemeClr val="dk1"/>
              </a:buClr>
              <a:buSzPts val="1650"/>
              <a:buFont typeface="Noto Sans Symbols"/>
              <a:buNone/>
            </a:pPr>
            <a:endParaRPr sz="2200" b="1" i="0" u="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1650"/>
              <a:buFont typeface="Noto Sans Symbols"/>
              <a:buChar char="●"/>
            </a:pPr>
            <a:r>
              <a:rPr lang="en-US" sz="2200" b="1" i="0" u="none">
                <a:solidFill>
                  <a:schemeClr val="dk1"/>
                </a:solidFill>
                <a:latin typeface="Arial"/>
                <a:ea typeface="Arial"/>
                <a:cs typeface="Arial"/>
                <a:sym typeface="Arial"/>
              </a:rPr>
              <a:t>Mesa/UCSD dual enrollment courses offered at LJHS:</a:t>
            </a:r>
            <a:endParaRPr/>
          </a:p>
          <a:p>
            <a:pPr marL="457200" marR="0" lvl="1" indent="0" algn="l" rtl="0">
              <a:lnSpc>
                <a:spcPct val="100000"/>
              </a:lnSpc>
              <a:spcBef>
                <a:spcPts val="480"/>
              </a:spcBef>
              <a:spcAft>
                <a:spcPts val="0"/>
              </a:spcAft>
              <a:buClr>
                <a:schemeClr val="dk1"/>
              </a:buClr>
              <a:buSzPts val="1800"/>
              <a:buFont typeface="Arial"/>
              <a:buNone/>
            </a:pPr>
            <a:r>
              <a:rPr lang="en-US" sz="2400" b="1" i="0" u="sng" strike="noStrike" cap="none">
                <a:solidFill>
                  <a:srgbClr val="00B05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https://drive.google.com/file/d/1Wt5ltsHmdTs5kbT0Hm2rZAcEltysIarC/view?usp=sharing</a:t>
            </a:r>
            <a:endParaRPr/>
          </a:p>
          <a:p>
            <a:pPr marL="457200" marR="0" lvl="1" indent="0" algn="l" rtl="0">
              <a:lnSpc>
                <a:spcPct val="100000"/>
              </a:lnSpc>
              <a:spcBef>
                <a:spcPts val="360"/>
              </a:spcBef>
              <a:spcAft>
                <a:spcPts val="0"/>
              </a:spcAft>
              <a:buClr>
                <a:schemeClr val="dk1"/>
              </a:buClr>
              <a:buSzPts val="1350"/>
              <a:buFont typeface="Arial"/>
              <a:buNone/>
            </a:pPr>
            <a:endParaRPr sz="1800" b="1" i="0" u="none" strike="noStrike" cap="none">
              <a:solidFill>
                <a:schemeClr val="dk1"/>
              </a:solidFill>
              <a:latin typeface="Arial"/>
              <a:ea typeface="Arial"/>
              <a:cs typeface="Arial"/>
              <a:sym typeface="Arial"/>
            </a:endParaRPr>
          </a:p>
          <a:p>
            <a:pPr marL="342900" marR="0" lvl="0" indent="-257175" algn="l" rtl="0">
              <a:spcBef>
                <a:spcPts val="360"/>
              </a:spcBef>
              <a:spcAft>
                <a:spcPts val="0"/>
              </a:spcAft>
              <a:buClr>
                <a:schemeClr val="dk1"/>
              </a:buClr>
              <a:buSzPts val="1350"/>
              <a:buFont typeface="Noto Sans Symbols"/>
              <a:buNone/>
            </a:pPr>
            <a:endParaRPr sz="1800" b="1"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a:spLocks noGrp="1"/>
          </p:cNvSpPr>
          <p:nvPr>
            <p:ph type="title"/>
          </p:nvPr>
        </p:nvSpPr>
        <p:spPr>
          <a:xfrm>
            <a:off x="762000" y="685800"/>
            <a:ext cx="74676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000"/>
              <a:buFont typeface="Arial"/>
              <a:buNone/>
            </a:pPr>
            <a:r>
              <a:rPr lang="en-US" sz="3000" b="1" i="0" u="none">
                <a:solidFill>
                  <a:schemeClr val="dk2"/>
                </a:solidFill>
                <a:latin typeface="Arial"/>
                <a:ea typeface="Arial"/>
                <a:cs typeface="Arial"/>
                <a:sym typeface="Arial"/>
              </a:rPr>
              <a:t>UC/CSU Application Information</a:t>
            </a:r>
            <a:endParaRPr/>
          </a:p>
        </p:txBody>
      </p:sp>
      <p:sp>
        <p:nvSpPr>
          <p:cNvPr id="260" name="Google Shape;260;p19"/>
          <p:cNvSpPr txBox="1">
            <a:spLocks noGrp="1"/>
          </p:cNvSpPr>
          <p:nvPr>
            <p:ph type="body" idx="1"/>
          </p:nvPr>
        </p:nvSpPr>
        <p:spPr>
          <a:xfrm>
            <a:off x="762000" y="2514600"/>
            <a:ext cx="8153400"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50"/>
              <a:buFont typeface="Noto Sans Symbols"/>
              <a:buChar char="●"/>
            </a:pPr>
            <a:r>
              <a:rPr lang="en-US" sz="2200" b="1" i="0" u="none">
                <a:solidFill>
                  <a:schemeClr val="dk1"/>
                </a:solidFill>
                <a:latin typeface="Arial"/>
                <a:ea typeface="Arial"/>
                <a:cs typeface="Arial"/>
                <a:sym typeface="Arial"/>
              </a:rPr>
              <a:t>UC/CSU A-G course list  </a:t>
            </a:r>
            <a:endParaRPr/>
          </a:p>
          <a:p>
            <a:pPr marL="742950" marR="0" lvl="1" indent="-285750" algn="l" rtl="0">
              <a:lnSpc>
                <a:spcPct val="100000"/>
              </a:lnSpc>
              <a:spcBef>
                <a:spcPts val="400"/>
              </a:spcBef>
              <a:spcAft>
                <a:spcPts val="0"/>
              </a:spcAft>
              <a:buClr>
                <a:schemeClr val="dk1"/>
              </a:buClr>
              <a:buSzPts val="1500"/>
              <a:buFont typeface="Arial"/>
              <a:buChar char="–"/>
            </a:pPr>
            <a:r>
              <a:rPr lang="en-US" sz="2000" b="1" i="0" u="none" strike="noStrike" cap="none">
                <a:solidFill>
                  <a:schemeClr val="dk1"/>
                </a:solidFill>
                <a:latin typeface="Arial"/>
                <a:ea typeface="Arial"/>
                <a:cs typeface="Arial"/>
                <a:sym typeface="Arial"/>
              </a:rPr>
              <a:t>IMPORTANT: Refer to your </a:t>
            </a:r>
            <a:r>
              <a:rPr lang="en-US" sz="2000" b="1" i="0" u="sng" strike="noStrike" cap="none">
                <a:solidFill>
                  <a:srgbClr val="FF0000"/>
                </a:solidFill>
                <a:latin typeface="Arial"/>
                <a:ea typeface="Arial"/>
                <a:cs typeface="Arial"/>
                <a:sym typeface="Arial"/>
              </a:rPr>
              <a:t>original</a:t>
            </a:r>
            <a:r>
              <a:rPr lang="en-US" sz="2000" b="1" i="0" u="none" strike="noStrike" cap="none">
                <a:solidFill>
                  <a:srgbClr val="FF0000"/>
                </a:solidFill>
                <a:latin typeface="Arial"/>
                <a:ea typeface="Arial"/>
                <a:cs typeface="Arial"/>
                <a:sym typeface="Arial"/>
              </a:rPr>
              <a:t> </a:t>
            </a:r>
            <a:r>
              <a:rPr lang="en-US" sz="2000" b="1" i="0" u="none" strike="noStrike" cap="none">
                <a:solidFill>
                  <a:schemeClr val="dk1"/>
                </a:solidFill>
                <a:latin typeface="Arial"/>
                <a:ea typeface="Arial"/>
                <a:cs typeface="Arial"/>
                <a:sym typeface="Arial"/>
              </a:rPr>
              <a:t>transcripts from all schools attended. This includes Charter, Mesa College, out of state/country, etc. </a:t>
            </a:r>
            <a:endParaRPr/>
          </a:p>
          <a:p>
            <a:pPr marL="742950" marR="0" lvl="1" indent="-285750" algn="l" rtl="0">
              <a:lnSpc>
                <a:spcPct val="100000"/>
              </a:lnSpc>
              <a:spcBef>
                <a:spcPts val="400"/>
              </a:spcBef>
              <a:spcAft>
                <a:spcPts val="0"/>
              </a:spcAft>
              <a:buClr>
                <a:schemeClr val="dk1"/>
              </a:buClr>
              <a:buSzPts val="1500"/>
              <a:buFont typeface="Arial"/>
              <a:buChar char="–"/>
            </a:pPr>
            <a:r>
              <a:rPr lang="en-US" sz="2000" b="1" i="0" u="none" strike="noStrike" cap="none">
                <a:solidFill>
                  <a:schemeClr val="dk1"/>
                </a:solidFill>
                <a:latin typeface="Arial"/>
                <a:ea typeface="Arial"/>
                <a:cs typeface="Arial"/>
                <a:sym typeface="Arial"/>
              </a:rPr>
              <a:t>If not on the menu (i.e. not a CA school), report it in the      designated area.</a:t>
            </a:r>
            <a:endParaRPr sz="1600" b="0" i="0" u="none" strike="noStrike" cap="none">
              <a:solidFill>
                <a:schemeClr val="dk1"/>
              </a:solidFill>
              <a:latin typeface="Arial"/>
              <a:ea typeface="Arial"/>
              <a:cs typeface="Arial"/>
              <a:sym typeface="Arial"/>
            </a:endParaRPr>
          </a:p>
          <a:p>
            <a:pPr marL="914400" marR="0" lvl="2" indent="0" algn="l" rtl="0">
              <a:lnSpc>
                <a:spcPct val="100000"/>
              </a:lnSpc>
              <a:spcBef>
                <a:spcPts val="32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1650"/>
              <a:buFont typeface="Noto Sans Symbols"/>
              <a:buChar char="●"/>
            </a:pPr>
            <a:r>
              <a:rPr lang="en-US" sz="2200" b="1" i="0" u="none">
                <a:solidFill>
                  <a:schemeClr val="dk1"/>
                </a:solidFill>
                <a:latin typeface="Arial"/>
                <a:ea typeface="Arial"/>
                <a:cs typeface="Arial"/>
                <a:sym typeface="Arial"/>
              </a:rPr>
              <a:t>Must meet a-g minimum requirements by graduation.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
          <p:cNvSpPr>
            <a:spLocks noGrp="1"/>
          </p:cNvSpPr>
          <p:nvPr>
            <p:ph type="title"/>
          </p:nvPr>
        </p:nvSpPr>
        <p:spPr>
          <a:xfrm>
            <a:off x="838200" y="685800"/>
            <a:ext cx="78486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Overview:</a:t>
            </a:r>
            <a:endParaRPr/>
          </a:p>
        </p:txBody>
      </p:sp>
      <p:sp>
        <p:nvSpPr>
          <p:cNvPr id="150" name="Google Shape;150;p2"/>
          <p:cNvSpPr txBox="1">
            <a:spLocks noGrp="1"/>
          </p:cNvSpPr>
          <p:nvPr>
            <p:ph type="body" idx="1"/>
          </p:nvPr>
        </p:nvSpPr>
        <p:spPr>
          <a:xfrm>
            <a:off x="381000" y="2438400"/>
            <a:ext cx="8763000" cy="47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Noto Sans Symbols"/>
              <a:buNone/>
            </a:pPr>
            <a:endParaRPr sz="2400" b="0" i="0" u="none" strike="noStrike" cap="none">
              <a:solidFill>
                <a:schemeClr val="dk1"/>
              </a:solidFill>
              <a:latin typeface="Arial"/>
              <a:ea typeface="Arial"/>
              <a:cs typeface="Arial"/>
              <a:sym typeface="Arial"/>
            </a:endParaRPr>
          </a:p>
          <a:p>
            <a:pPr marL="914400" marR="0" lvl="1" indent="-457200" algn="l" rtl="0">
              <a:lnSpc>
                <a:spcPct val="100000"/>
              </a:lnSpc>
              <a:spcBef>
                <a:spcPts val="400"/>
              </a:spcBef>
              <a:spcAft>
                <a:spcPts val="0"/>
              </a:spcAft>
              <a:buClr>
                <a:schemeClr val="dk1"/>
              </a:buClr>
              <a:buSzPts val="1500"/>
              <a:buFont typeface="Arial"/>
              <a:buAutoNum type="arabicParenR"/>
            </a:pPr>
            <a:r>
              <a:rPr lang="en-US" sz="2000" b="0" i="0" u="none" strike="noStrike" cap="none">
                <a:solidFill>
                  <a:schemeClr val="dk1"/>
                </a:solidFill>
                <a:latin typeface="Arial"/>
                <a:ea typeface="Arial"/>
                <a:cs typeface="Arial"/>
                <a:sym typeface="Arial"/>
              </a:rPr>
              <a:t>Important Updates: Resources, College Rep Visits</a:t>
            </a:r>
            <a:endParaRPr/>
          </a:p>
          <a:p>
            <a:pPr marL="914400" marR="0" lvl="1" indent="-457200" algn="l" rtl="0">
              <a:lnSpc>
                <a:spcPct val="100000"/>
              </a:lnSpc>
              <a:spcBef>
                <a:spcPts val="400"/>
              </a:spcBef>
              <a:spcAft>
                <a:spcPts val="0"/>
              </a:spcAft>
              <a:buClr>
                <a:schemeClr val="dk1"/>
              </a:buClr>
              <a:buSzPts val="1500"/>
              <a:buFont typeface="Arial"/>
              <a:buAutoNum type="arabicParenR"/>
            </a:pPr>
            <a:r>
              <a:rPr lang="en-US" sz="2000" b="0" i="0" u="none" strike="noStrike" cap="none">
                <a:solidFill>
                  <a:schemeClr val="dk1"/>
                </a:solidFill>
                <a:latin typeface="Arial"/>
                <a:ea typeface="Arial"/>
                <a:cs typeface="Arial"/>
                <a:sym typeface="Arial"/>
              </a:rPr>
              <a:t>College Selection Process, Types of Colleges/Applications</a:t>
            </a:r>
            <a:endParaRPr/>
          </a:p>
          <a:p>
            <a:pPr marL="914400" marR="0" lvl="1" indent="-457200" algn="l" rtl="0">
              <a:lnSpc>
                <a:spcPct val="100000"/>
              </a:lnSpc>
              <a:spcBef>
                <a:spcPts val="400"/>
              </a:spcBef>
              <a:spcAft>
                <a:spcPts val="0"/>
              </a:spcAft>
              <a:buClr>
                <a:schemeClr val="dk1"/>
              </a:buClr>
              <a:buSzPts val="1500"/>
              <a:buFont typeface="Arial"/>
              <a:buAutoNum type="arabicParenR"/>
            </a:pPr>
            <a:r>
              <a:rPr lang="en-US" sz="2000" b="0" i="0" u="none" strike="noStrike" cap="none">
                <a:solidFill>
                  <a:schemeClr val="dk1"/>
                </a:solidFill>
                <a:latin typeface="Arial"/>
                <a:ea typeface="Arial"/>
                <a:cs typeface="Arial"/>
                <a:sym typeface="Arial"/>
              </a:rPr>
              <a:t>Transcript Requests</a:t>
            </a:r>
            <a:endParaRPr/>
          </a:p>
          <a:p>
            <a:pPr marL="914400" marR="0" lvl="1" indent="-457200" algn="l" rtl="0">
              <a:lnSpc>
                <a:spcPct val="100000"/>
              </a:lnSpc>
              <a:spcBef>
                <a:spcPts val="400"/>
              </a:spcBef>
              <a:spcAft>
                <a:spcPts val="0"/>
              </a:spcAft>
              <a:buClr>
                <a:schemeClr val="dk1"/>
              </a:buClr>
              <a:buSzPts val="1500"/>
              <a:buFont typeface="Arial"/>
              <a:buAutoNum type="arabicParenR"/>
            </a:pPr>
            <a:r>
              <a:rPr lang="en-US" sz="2000" b="0" i="0" u="none" strike="noStrike" cap="none">
                <a:solidFill>
                  <a:schemeClr val="dk1"/>
                </a:solidFill>
                <a:latin typeface="Arial"/>
                <a:ea typeface="Arial"/>
                <a:cs typeface="Arial"/>
                <a:sym typeface="Arial"/>
              </a:rPr>
              <a:t>Letters of Recommendation</a:t>
            </a:r>
            <a:endParaRPr/>
          </a:p>
          <a:p>
            <a:pPr marL="914400" marR="0" lvl="1" indent="-457200" algn="l" rtl="0">
              <a:lnSpc>
                <a:spcPct val="100000"/>
              </a:lnSpc>
              <a:spcBef>
                <a:spcPts val="400"/>
              </a:spcBef>
              <a:spcAft>
                <a:spcPts val="0"/>
              </a:spcAft>
              <a:buClr>
                <a:schemeClr val="dk1"/>
              </a:buClr>
              <a:buSzPts val="1500"/>
              <a:buFont typeface="Arial"/>
              <a:buAutoNum type="arabicParenR"/>
            </a:pPr>
            <a:r>
              <a:rPr lang="en-US" sz="2000" b="0" i="0" u="none" strike="noStrike" cap="none">
                <a:solidFill>
                  <a:schemeClr val="dk1"/>
                </a:solidFill>
                <a:latin typeface="Arial"/>
                <a:ea typeface="Arial"/>
                <a:cs typeface="Arial"/>
                <a:sym typeface="Arial"/>
              </a:rPr>
              <a:t>Essays</a:t>
            </a:r>
            <a:endParaRPr/>
          </a:p>
          <a:p>
            <a:pPr marL="914400" marR="0" lvl="1" indent="-457200" algn="l" rtl="0">
              <a:lnSpc>
                <a:spcPct val="100000"/>
              </a:lnSpc>
              <a:spcBef>
                <a:spcPts val="400"/>
              </a:spcBef>
              <a:spcAft>
                <a:spcPts val="0"/>
              </a:spcAft>
              <a:buClr>
                <a:schemeClr val="dk1"/>
              </a:buClr>
              <a:buSzPts val="1500"/>
              <a:buFont typeface="Arial"/>
              <a:buAutoNum type="arabicParenR"/>
            </a:pPr>
            <a:r>
              <a:rPr lang="en-US" sz="2000"/>
              <a:t>Xello</a:t>
            </a:r>
            <a:r>
              <a:rPr lang="en-US" sz="2000" b="0" i="0" u="none" strike="noStrike" cap="none">
                <a:solidFill>
                  <a:schemeClr val="dk1"/>
                </a:solidFill>
                <a:latin typeface="Arial"/>
                <a:ea typeface="Arial"/>
                <a:cs typeface="Arial"/>
                <a:sym typeface="Arial"/>
              </a:rPr>
              <a:t> – Update Email, Planning Survey</a:t>
            </a:r>
            <a:endParaRPr/>
          </a:p>
          <a:p>
            <a:pPr marL="914400" marR="0" lvl="1" indent="-457200" algn="l" rtl="0">
              <a:lnSpc>
                <a:spcPct val="100000"/>
              </a:lnSpc>
              <a:spcBef>
                <a:spcPts val="400"/>
              </a:spcBef>
              <a:spcAft>
                <a:spcPts val="0"/>
              </a:spcAft>
              <a:buClr>
                <a:schemeClr val="dk1"/>
              </a:buClr>
              <a:buSzPts val="1500"/>
              <a:buFont typeface="Arial"/>
              <a:buAutoNum type="arabicParenR"/>
            </a:pPr>
            <a:r>
              <a:rPr lang="en-US" sz="2000" b="0" i="0" u="none" strike="noStrike" cap="none">
                <a:solidFill>
                  <a:schemeClr val="dk1"/>
                </a:solidFill>
                <a:latin typeface="Arial"/>
                <a:ea typeface="Arial"/>
                <a:cs typeface="Arial"/>
                <a:sym typeface="Arial"/>
              </a:rPr>
              <a:t>Application Help Resources– Counselor Appts, Workshops</a:t>
            </a:r>
            <a:endParaRPr/>
          </a:p>
          <a:p>
            <a:pPr marL="914400" marR="0" lvl="1" indent="-457200" algn="l" rtl="0">
              <a:lnSpc>
                <a:spcPct val="100000"/>
              </a:lnSpc>
              <a:spcBef>
                <a:spcPts val="400"/>
              </a:spcBef>
              <a:spcAft>
                <a:spcPts val="0"/>
              </a:spcAft>
              <a:buClr>
                <a:schemeClr val="dk1"/>
              </a:buClr>
              <a:buSzPts val="15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350"/>
              <a:buFont typeface="Noto Sans Symbols"/>
              <a:buNone/>
            </a:pPr>
            <a:r>
              <a:rPr lang="en-US" sz="1800" b="0" i="0" u="none" strike="noStrike" cap="none">
                <a:solidFill>
                  <a:schemeClr val="dk1"/>
                </a:solidFill>
                <a:latin typeface="Arial"/>
                <a:ea typeface="Arial"/>
                <a:cs typeface="Arial"/>
                <a:sym typeface="Arial"/>
              </a:rPr>
              <a:t>    </a:t>
            </a:r>
            <a:endParaRPr/>
          </a:p>
          <a:p>
            <a:pPr marL="342900" marR="0" lvl="0" indent="-257175" algn="l" rtl="0">
              <a:spcBef>
                <a:spcPts val="360"/>
              </a:spcBef>
              <a:spcAft>
                <a:spcPts val="0"/>
              </a:spcAft>
              <a:buClr>
                <a:schemeClr val="dk1"/>
              </a:buClr>
              <a:buSzPts val="1350"/>
              <a:buFont typeface="Noto Sans Symbols"/>
              <a:buNone/>
            </a:pPr>
            <a:endParaRPr sz="1800" b="0" i="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0"/>
          <p:cNvSpPr>
            <a:spLocks noGrp="1"/>
          </p:cNvSpPr>
          <p:nvPr>
            <p:ph type="title"/>
          </p:nvPr>
        </p:nvSpPr>
        <p:spPr>
          <a:xfrm>
            <a:off x="717550" y="685800"/>
            <a:ext cx="84582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Community Colleges</a:t>
            </a:r>
            <a:endParaRPr/>
          </a:p>
        </p:txBody>
      </p:sp>
      <p:pic>
        <p:nvPicPr>
          <p:cNvPr id="266" name="Google Shape;266;p20" descr="http://earlystart.csusuccess.org/uploads/bb/e5/bbe5a849ec52aa885444702adbbba9ce/bigCCCMap.gif"/>
          <p:cNvPicPr preferRelativeResize="0"/>
          <p:nvPr/>
        </p:nvPicPr>
        <p:blipFill rotWithShape="1">
          <a:blip r:embed="rId3">
            <a:alphaModFix/>
          </a:blip>
          <a:srcRect/>
          <a:stretch/>
        </p:blipFill>
        <p:spPr>
          <a:xfrm>
            <a:off x="990600" y="2178050"/>
            <a:ext cx="7772400" cy="4557712"/>
          </a:xfrm>
          <a:prstGeom prst="rect">
            <a:avLst/>
          </a:prstGeom>
          <a:noFill/>
          <a:ln>
            <a:noFill/>
          </a:ln>
        </p:spPr>
      </p:pic>
      <p:sp>
        <p:nvSpPr>
          <p:cNvPr id="267" name="Google Shape;267;p20" descr="Image result for it's not where you start it's where you finish"/>
          <p:cNvSpPr txBox="1"/>
          <p:nvPr/>
        </p:nvSpPr>
        <p:spPr>
          <a:xfrm>
            <a:off x="6400800" y="27432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1"/>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          </a:t>
            </a:r>
            <a:r>
              <a:rPr lang="en-US" sz="3200" b="1" i="0" u="none">
                <a:solidFill>
                  <a:schemeClr val="dk2"/>
                </a:solidFill>
                <a:latin typeface="Arial"/>
                <a:ea typeface="Arial"/>
                <a:cs typeface="Arial"/>
                <a:sym typeface="Arial"/>
              </a:rPr>
              <a:t>Community Colleges</a:t>
            </a:r>
            <a:endParaRPr/>
          </a:p>
        </p:txBody>
      </p:sp>
      <p:sp>
        <p:nvSpPr>
          <p:cNvPr id="273" name="Google Shape;273;p21"/>
          <p:cNvSpPr txBox="1">
            <a:spLocks noGrp="1"/>
          </p:cNvSpPr>
          <p:nvPr>
            <p:ph type="body" idx="1"/>
          </p:nvPr>
        </p:nvSpPr>
        <p:spPr>
          <a:xfrm>
            <a:off x="838200" y="2438400"/>
            <a:ext cx="83058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50"/>
              <a:buFont typeface="Noto Sans Symbols"/>
              <a:buChar char="●"/>
            </a:pPr>
            <a:r>
              <a:rPr lang="en-US" sz="2200" b="0" i="0" u="sng">
                <a:solidFill>
                  <a:schemeClr val="dk1"/>
                </a:solidFill>
                <a:latin typeface="Arial"/>
                <a:ea typeface="Arial"/>
                <a:cs typeface="Arial"/>
                <a:sym typeface="Arial"/>
              </a:rPr>
              <a:t>In every area across California!</a:t>
            </a:r>
            <a:endParaRPr/>
          </a:p>
          <a:p>
            <a:pPr marL="342900" marR="0" lvl="0" indent="-238125" algn="l" rtl="0">
              <a:lnSpc>
                <a:spcPct val="100000"/>
              </a:lnSpc>
              <a:spcBef>
                <a:spcPts val="440"/>
              </a:spcBef>
              <a:spcAft>
                <a:spcPts val="0"/>
              </a:spcAft>
              <a:buClr>
                <a:schemeClr val="dk1"/>
              </a:buClr>
              <a:buSzPts val="1650"/>
              <a:buFont typeface="Noto Sans Symbols"/>
              <a:buNone/>
            </a:pPr>
            <a:endParaRPr sz="2200" b="0" i="0" u="sng">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Transfer to a 4 year is generally easier than for freshman.</a:t>
            </a:r>
            <a:endParaRPr sz="2200" b="0" i="0" u="sng">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Affordable, and free with the PROMISE SCHOLARSHIP.</a:t>
            </a:r>
            <a:endParaRPr/>
          </a:p>
          <a:p>
            <a:pPr marL="342900" marR="0" lvl="0" indent="-342900" algn="l" rtl="0">
              <a:lnSpc>
                <a:spcPct val="10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Conveniently located, small class sizes.  </a:t>
            </a:r>
            <a:endParaRPr/>
          </a:p>
          <a:p>
            <a:pPr marL="342900" marR="0" lvl="0" indent="-342900" algn="l" rtl="0">
              <a:lnSpc>
                <a:spcPct val="10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Associates degrees, select Bachelors degrees, and certifications offered.</a:t>
            </a:r>
            <a:endParaRPr/>
          </a:p>
          <a:p>
            <a:pPr marL="342900" marR="0" lvl="0" indent="-342900" algn="l" rtl="0">
              <a:lnSpc>
                <a:spcPct val="10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Transfer requirements:</a:t>
            </a:r>
            <a:endParaRPr/>
          </a:p>
          <a:p>
            <a:pPr marL="1143000" marR="0" lvl="2" indent="-228600" algn="l" rtl="0">
              <a:lnSpc>
                <a:spcPct val="100000"/>
              </a:lnSpc>
              <a:spcBef>
                <a:spcPts val="440"/>
              </a:spcBef>
              <a:spcAft>
                <a:spcPts val="0"/>
              </a:spcAft>
              <a:buClr>
                <a:schemeClr val="dk1"/>
              </a:buClr>
              <a:buSzPts val="1650"/>
              <a:buFont typeface="Noto Sans Symbols"/>
              <a:buChar char="●"/>
            </a:pPr>
            <a:r>
              <a:rPr lang="en-US" sz="2200" b="0" i="0" u="none" strike="noStrike" cap="none">
                <a:solidFill>
                  <a:schemeClr val="dk1"/>
                </a:solidFill>
                <a:latin typeface="Arial"/>
                <a:ea typeface="Arial"/>
                <a:cs typeface="Arial"/>
                <a:sym typeface="Arial"/>
              </a:rPr>
              <a:t>Private – some after 1 year</a:t>
            </a:r>
            <a:endParaRPr/>
          </a:p>
          <a:p>
            <a:pPr marL="1143000" marR="0" lvl="2" indent="-228600" algn="l" rtl="0">
              <a:lnSpc>
                <a:spcPct val="100000"/>
              </a:lnSpc>
              <a:spcBef>
                <a:spcPts val="440"/>
              </a:spcBef>
              <a:spcAft>
                <a:spcPts val="0"/>
              </a:spcAft>
              <a:buClr>
                <a:schemeClr val="dk1"/>
              </a:buClr>
              <a:buSzPts val="1650"/>
              <a:buFont typeface="Noto Sans Symbols"/>
              <a:buChar char="●"/>
            </a:pPr>
            <a:r>
              <a:rPr lang="en-US" sz="2200" b="0" i="0" u="none" strike="noStrike" cap="none">
                <a:solidFill>
                  <a:schemeClr val="dk1"/>
                </a:solidFill>
                <a:latin typeface="Arial"/>
                <a:ea typeface="Arial"/>
                <a:cs typeface="Arial"/>
                <a:sym typeface="Arial"/>
              </a:rPr>
              <a:t>Public – must have completed 60 units (approx. 2 yrs)</a:t>
            </a:r>
            <a:endParaRPr/>
          </a:p>
          <a:p>
            <a:pPr marL="1143000" marR="0" lvl="2" indent="-123825" algn="l" rtl="0">
              <a:lnSpc>
                <a:spcPct val="100000"/>
              </a:lnSpc>
              <a:spcBef>
                <a:spcPts val="440"/>
              </a:spcBef>
              <a:spcAft>
                <a:spcPts val="0"/>
              </a:spcAft>
              <a:buClr>
                <a:schemeClr val="dk1"/>
              </a:buClr>
              <a:buSzPts val="1650"/>
              <a:buFont typeface="Noto Sans Symbols"/>
              <a:buNone/>
            </a:pPr>
            <a:endParaRPr sz="2200" b="0" i="0" u="none" strike="noStrike" cap="none">
              <a:solidFill>
                <a:schemeClr val="dk1"/>
              </a:solidFill>
              <a:latin typeface="Arial"/>
              <a:ea typeface="Arial"/>
              <a:cs typeface="Arial"/>
              <a:sym typeface="Arial"/>
            </a:endParaRPr>
          </a:p>
          <a:p>
            <a:pPr marL="342900" marR="0" lvl="0" indent="-238125" algn="l" rtl="0">
              <a:spcBef>
                <a:spcPts val="440"/>
              </a:spcBef>
              <a:spcAft>
                <a:spcPts val="0"/>
              </a:spcAft>
              <a:buClr>
                <a:schemeClr val="dk1"/>
              </a:buClr>
              <a:buSzPts val="1650"/>
              <a:buFont typeface="Noto Sans Symbols"/>
              <a:buNone/>
            </a:pPr>
            <a:endParaRPr sz="2200" b="0" i="0" u="none" strike="noStrike" cap="none">
              <a:solidFill>
                <a:schemeClr val="dk1"/>
              </a:solidFill>
              <a:latin typeface="Arial"/>
              <a:ea typeface="Arial"/>
              <a:cs typeface="Arial"/>
              <a:sym typeface="Arial"/>
            </a:endParaRPr>
          </a:p>
        </p:txBody>
      </p:sp>
      <p:pic>
        <p:nvPicPr>
          <p:cNvPr id="274" name="Google Shape;274;p21"/>
          <p:cNvPicPr preferRelativeResize="0"/>
          <p:nvPr/>
        </p:nvPicPr>
        <p:blipFill rotWithShape="1">
          <a:blip r:embed="rId3">
            <a:alphaModFix/>
          </a:blip>
          <a:srcRect/>
          <a:stretch/>
        </p:blipFill>
        <p:spPr>
          <a:xfrm>
            <a:off x="762000" y="838200"/>
            <a:ext cx="1143000" cy="1143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2"/>
          <p:cNvSpPr>
            <a:spLocks noGrp="1"/>
          </p:cNvSpPr>
          <p:nvPr>
            <p:ph type="title"/>
          </p:nvPr>
        </p:nvSpPr>
        <p:spPr>
          <a:xfrm>
            <a:off x="717550" y="685800"/>
            <a:ext cx="84582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Community College Planning</a:t>
            </a:r>
            <a:endParaRPr/>
          </a:p>
        </p:txBody>
      </p:sp>
      <p:sp>
        <p:nvSpPr>
          <p:cNvPr id="280" name="Google Shape;280;p22"/>
          <p:cNvSpPr txBox="1">
            <a:spLocks noGrp="1"/>
          </p:cNvSpPr>
          <p:nvPr>
            <p:ph type="body" idx="1"/>
          </p:nvPr>
        </p:nvSpPr>
        <p:spPr>
          <a:xfrm>
            <a:off x="838200" y="1981200"/>
            <a:ext cx="5334000" cy="4724400"/>
          </a:xfrm>
          <a:prstGeom prst="rect">
            <a:avLst/>
          </a:prstGeom>
          <a:noFill/>
          <a:ln>
            <a:noFill/>
          </a:ln>
        </p:spPr>
        <p:txBody>
          <a:bodyPr spcFirstLastPara="1" wrap="square" lIns="91425" tIns="45700" rIns="91425" bIns="45700" anchor="t" anchorCtr="0">
            <a:noAutofit/>
          </a:bodyPr>
          <a:lstStyle/>
          <a:p>
            <a:pPr marL="342900" marR="0" lvl="0" indent="-209550" algn="l" rtl="0">
              <a:lnSpc>
                <a:spcPct val="100000"/>
              </a:lnSpc>
              <a:spcBef>
                <a:spcPts val="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20"/>
              </a:spcBef>
              <a:spcAft>
                <a:spcPts val="0"/>
              </a:spcAft>
              <a:buClr>
                <a:schemeClr val="dk1"/>
              </a:buClr>
              <a:buSzPts val="1950"/>
              <a:buFont typeface="Noto Sans Symbols"/>
              <a:buChar char="●"/>
            </a:pPr>
            <a:r>
              <a:rPr lang="en-US" sz="2600" b="0" i="0" u="none">
                <a:solidFill>
                  <a:schemeClr val="dk1"/>
                </a:solidFill>
                <a:latin typeface="Arial"/>
                <a:ea typeface="Arial"/>
                <a:cs typeface="Arial"/>
                <a:sym typeface="Arial"/>
              </a:rPr>
              <a:t>Application process is done in the spring.</a:t>
            </a:r>
            <a:endParaRPr/>
          </a:p>
          <a:p>
            <a:pPr marL="342900" marR="0" lvl="0" indent="-342900" algn="l" rtl="0">
              <a:lnSpc>
                <a:spcPct val="100000"/>
              </a:lnSpc>
              <a:spcBef>
                <a:spcPts val="520"/>
              </a:spcBef>
              <a:spcAft>
                <a:spcPts val="0"/>
              </a:spcAft>
              <a:buClr>
                <a:schemeClr val="dk1"/>
              </a:buClr>
              <a:buSzPts val="1950"/>
              <a:buFont typeface="Noto Sans Symbols"/>
              <a:buNone/>
            </a:pPr>
            <a:endParaRPr sz="2600" b="0" i="0" u="none">
              <a:solidFill>
                <a:schemeClr val="dk1"/>
              </a:solidFill>
              <a:latin typeface="Arial"/>
              <a:ea typeface="Arial"/>
              <a:cs typeface="Arial"/>
              <a:sym typeface="Arial"/>
            </a:endParaRPr>
          </a:p>
          <a:p>
            <a:pPr marL="342900" marR="0" lvl="0" indent="-342900" algn="l" rtl="0">
              <a:lnSpc>
                <a:spcPct val="100000"/>
              </a:lnSpc>
              <a:spcBef>
                <a:spcPts val="520"/>
              </a:spcBef>
              <a:spcAft>
                <a:spcPts val="0"/>
              </a:spcAft>
              <a:buClr>
                <a:schemeClr val="dk1"/>
              </a:buClr>
              <a:buSzPts val="1950"/>
              <a:buFont typeface="Noto Sans Symbols"/>
              <a:buChar char="●"/>
            </a:pPr>
            <a:r>
              <a:rPr lang="en-US" sz="2600" b="0" i="0" u="none">
                <a:solidFill>
                  <a:schemeClr val="dk1"/>
                </a:solidFill>
                <a:latin typeface="Arial"/>
                <a:ea typeface="Arial"/>
                <a:cs typeface="Arial"/>
                <a:sym typeface="Arial"/>
              </a:rPr>
              <a:t>Make sure to </a:t>
            </a:r>
            <a:r>
              <a:rPr lang="en-US" sz="2600" b="0" i="0" u="sng">
                <a:solidFill>
                  <a:schemeClr val="dk1"/>
                </a:solidFill>
                <a:latin typeface="Arial"/>
                <a:ea typeface="Arial"/>
                <a:cs typeface="Arial"/>
                <a:sym typeface="Arial"/>
              </a:rPr>
              <a:t>list at least one CC on </a:t>
            </a:r>
            <a:r>
              <a:rPr lang="en-US" sz="2600" u="sng"/>
              <a:t>Xello</a:t>
            </a:r>
            <a:r>
              <a:rPr lang="en-US" sz="2600" b="0" i="0" u="none">
                <a:solidFill>
                  <a:schemeClr val="dk1"/>
                </a:solidFill>
                <a:latin typeface="Arial"/>
                <a:ea typeface="Arial"/>
                <a:cs typeface="Arial"/>
                <a:sym typeface="Arial"/>
              </a:rPr>
              <a:t>. We will add you to a list of students who gets additional advising throughout the year from a Mesa College ambassador.  </a:t>
            </a:r>
            <a:endParaRPr sz="2600" b="0" i="0" u="none">
              <a:solidFill>
                <a:schemeClr val="dk1"/>
              </a:solidFill>
              <a:latin typeface="Arial"/>
              <a:ea typeface="Arial"/>
              <a:cs typeface="Arial"/>
              <a:sym typeface="Arial"/>
            </a:endParaRPr>
          </a:p>
          <a:p>
            <a:pPr marL="342900" marR="0" lvl="0" indent="-20955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800100" marR="0" lvl="1" indent="-257175" algn="l" rtl="0">
              <a:lnSpc>
                <a:spcPct val="100000"/>
              </a:lnSpc>
              <a:spcBef>
                <a:spcPts val="360"/>
              </a:spcBef>
              <a:spcAft>
                <a:spcPts val="0"/>
              </a:spcAft>
              <a:buClr>
                <a:schemeClr val="dk1"/>
              </a:buClr>
              <a:buSzPts val="1350"/>
              <a:buFont typeface="Arial"/>
              <a:buNone/>
            </a:pPr>
            <a:endParaRPr sz="1800" b="0" i="0" u="none" strike="noStrike" cap="none">
              <a:solidFill>
                <a:schemeClr val="dk1"/>
              </a:solidFill>
              <a:latin typeface="Arial"/>
              <a:ea typeface="Arial"/>
              <a:cs typeface="Arial"/>
              <a:sym typeface="Arial"/>
            </a:endParaRPr>
          </a:p>
          <a:p>
            <a:pPr marL="800100" marR="0" lvl="1" indent="-342900" algn="l" rtl="0">
              <a:lnSpc>
                <a:spcPct val="100000"/>
              </a:lnSpc>
              <a:spcBef>
                <a:spcPts val="360"/>
              </a:spcBef>
              <a:spcAft>
                <a:spcPts val="0"/>
              </a:spcAft>
              <a:buClr>
                <a:schemeClr val="dk1"/>
              </a:buClr>
              <a:buSzPts val="1350"/>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    </a:t>
            </a:r>
            <a:endParaRPr/>
          </a:p>
          <a:p>
            <a:pPr marL="342900" marR="0" lvl="0" indent="-257175" algn="l" rtl="0">
              <a:spcBef>
                <a:spcPts val="360"/>
              </a:spcBef>
              <a:spcAft>
                <a:spcPts val="0"/>
              </a:spcAft>
              <a:buClr>
                <a:schemeClr val="dk1"/>
              </a:buClr>
              <a:buSzPts val="1350"/>
              <a:buFont typeface="Noto Sans Symbols"/>
              <a:buNone/>
            </a:pPr>
            <a:endParaRPr sz="1800" b="0" i="0" u="none">
              <a:solidFill>
                <a:schemeClr val="dk1"/>
              </a:solidFill>
              <a:latin typeface="Arial"/>
              <a:ea typeface="Arial"/>
              <a:cs typeface="Arial"/>
              <a:sym typeface="Arial"/>
            </a:endParaRPr>
          </a:p>
        </p:txBody>
      </p:sp>
      <p:pic>
        <p:nvPicPr>
          <p:cNvPr id="281" name="Google Shape;281;p22"/>
          <p:cNvPicPr preferRelativeResize="0"/>
          <p:nvPr/>
        </p:nvPicPr>
        <p:blipFill rotWithShape="1">
          <a:blip r:embed="rId3">
            <a:alphaModFix/>
          </a:blip>
          <a:srcRect/>
          <a:stretch/>
        </p:blipFill>
        <p:spPr>
          <a:xfrm>
            <a:off x="6172200" y="2286000"/>
            <a:ext cx="2743200" cy="2743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Alternative Options</a:t>
            </a:r>
            <a:endParaRPr/>
          </a:p>
        </p:txBody>
      </p:sp>
      <p:sp>
        <p:nvSpPr>
          <p:cNvPr id="287" name="Google Shape;287;p23"/>
          <p:cNvSpPr/>
          <p:nvPr/>
        </p:nvSpPr>
        <p:spPr>
          <a:xfrm>
            <a:off x="5354637" y="2362200"/>
            <a:ext cx="2895600" cy="2133600"/>
          </a:xfrm>
          <a:prstGeom prst="ellipse">
            <a:avLst/>
          </a:prstGeom>
          <a:solidFill>
            <a:srgbClr val="DF6C5D"/>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8" name="Google Shape;288;p23"/>
          <p:cNvSpPr/>
          <p:nvPr/>
        </p:nvSpPr>
        <p:spPr>
          <a:xfrm>
            <a:off x="2476500" y="4470400"/>
            <a:ext cx="2895600" cy="2133600"/>
          </a:xfrm>
          <a:prstGeom prst="ellipse">
            <a:avLst/>
          </a:prstGeom>
          <a:solidFill>
            <a:srgbClr val="AB7665"/>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9" name="Google Shape;289;p23"/>
          <p:cNvSpPr/>
          <p:nvPr/>
        </p:nvSpPr>
        <p:spPr>
          <a:xfrm>
            <a:off x="1009650" y="2182812"/>
            <a:ext cx="2895600" cy="2133600"/>
          </a:xfrm>
          <a:prstGeom prst="ellipse">
            <a:avLst/>
          </a:prstGeom>
          <a:solidFill>
            <a:srgbClr val="F6F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0" name="Google Shape;290;p23"/>
          <p:cNvSpPr txBox="1"/>
          <p:nvPr/>
        </p:nvSpPr>
        <p:spPr>
          <a:xfrm>
            <a:off x="1295400" y="2590800"/>
            <a:ext cx="2514600" cy="1570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Military, Border Patrol, Law Enforcement,</a:t>
            </a:r>
            <a:endParaRPr/>
          </a:p>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etc.</a:t>
            </a:r>
            <a:endParaRPr/>
          </a:p>
        </p:txBody>
      </p:sp>
      <p:sp>
        <p:nvSpPr>
          <p:cNvPr id="291" name="Google Shape;291;p23"/>
          <p:cNvSpPr txBox="1"/>
          <p:nvPr/>
        </p:nvSpPr>
        <p:spPr>
          <a:xfrm>
            <a:off x="3200400" y="4910137"/>
            <a:ext cx="1981200"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F5F1"/>
              </a:buClr>
              <a:buSzPts val="2400"/>
              <a:buFont typeface="Arial"/>
              <a:buNone/>
            </a:pPr>
            <a:r>
              <a:rPr lang="en-US" sz="2400" b="1" i="0" u="none">
                <a:solidFill>
                  <a:srgbClr val="F6F5F1"/>
                </a:solidFill>
                <a:latin typeface="Arial"/>
                <a:ea typeface="Arial"/>
                <a:cs typeface="Arial"/>
                <a:sym typeface="Arial"/>
              </a:rPr>
              <a:t>Gap Year</a:t>
            </a:r>
            <a:endParaRPr/>
          </a:p>
          <a:p>
            <a:pPr marL="0" marR="0" lvl="0" indent="0" algn="l" rtl="0">
              <a:lnSpc>
                <a:spcPct val="100000"/>
              </a:lnSpc>
              <a:spcBef>
                <a:spcPts val="0"/>
              </a:spcBef>
              <a:spcAft>
                <a:spcPts val="0"/>
              </a:spcAft>
              <a:buClr>
                <a:srgbClr val="F6F5F1"/>
              </a:buClr>
              <a:buSzPts val="2400"/>
              <a:buFont typeface="Arial"/>
              <a:buNone/>
            </a:pPr>
            <a:r>
              <a:rPr lang="en-US" sz="2400" b="1" i="0" u="none">
                <a:solidFill>
                  <a:srgbClr val="F6F5F1"/>
                </a:solidFill>
                <a:latin typeface="Arial"/>
                <a:ea typeface="Arial"/>
                <a:cs typeface="Arial"/>
                <a:sym typeface="Arial"/>
              </a:rPr>
              <a:t>(Travel, Work, etc.) </a:t>
            </a:r>
            <a:endParaRPr/>
          </a:p>
        </p:txBody>
      </p:sp>
      <p:sp>
        <p:nvSpPr>
          <p:cNvPr id="292" name="Google Shape;292;p23"/>
          <p:cNvSpPr txBox="1"/>
          <p:nvPr/>
        </p:nvSpPr>
        <p:spPr>
          <a:xfrm>
            <a:off x="5791200" y="2667000"/>
            <a:ext cx="2336800" cy="1570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SDCE: FREE, local, job training and courses. </a:t>
            </a:r>
            <a:endParaRPr/>
          </a:p>
        </p:txBody>
      </p:sp>
      <p:pic>
        <p:nvPicPr>
          <p:cNvPr id="293" name="Google Shape;293;p23"/>
          <p:cNvPicPr preferRelativeResize="0"/>
          <p:nvPr/>
        </p:nvPicPr>
        <p:blipFill rotWithShape="1">
          <a:blip r:embed="rId3">
            <a:alphaModFix/>
          </a:blip>
          <a:srcRect/>
          <a:stretch/>
        </p:blipFill>
        <p:spPr>
          <a:xfrm>
            <a:off x="6446837" y="4737100"/>
            <a:ext cx="2362200" cy="2028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a:spLocks noGrp="1"/>
          </p:cNvSpPr>
          <p:nvPr>
            <p:ph type="title"/>
          </p:nvPr>
        </p:nvSpPr>
        <p:spPr>
          <a:xfrm>
            <a:off x="762000" y="762000"/>
            <a:ext cx="7924800" cy="12954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Have a college list or plan? </a:t>
            </a:r>
            <a:br>
              <a:rPr lang="en-US" sz="3600" b="1" i="0" u="none">
                <a:solidFill>
                  <a:schemeClr val="dk2"/>
                </a:solidFill>
                <a:latin typeface="Arial"/>
                <a:ea typeface="Arial"/>
                <a:cs typeface="Arial"/>
                <a:sym typeface="Arial"/>
              </a:rPr>
            </a:br>
            <a:r>
              <a:rPr lang="en-US" sz="3600" b="1" i="0" u="none">
                <a:solidFill>
                  <a:schemeClr val="dk2"/>
                </a:solidFill>
                <a:latin typeface="Arial"/>
                <a:ea typeface="Arial"/>
                <a:cs typeface="Arial"/>
                <a:sym typeface="Arial"/>
              </a:rPr>
              <a:t>Your Next Steps:</a:t>
            </a:r>
            <a:endParaRPr/>
          </a:p>
        </p:txBody>
      </p:sp>
      <p:sp>
        <p:nvSpPr>
          <p:cNvPr id="299" name="Google Shape;299;p24"/>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2100"/>
              <a:buFont typeface="Arial"/>
              <a:buAutoNum type="arabicParenR"/>
            </a:pPr>
            <a:r>
              <a:rPr lang="en-US" sz="2800" b="0" i="0" u="none">
                <a:solidFill>
                  <a:schemeClr val="dk1"/>
                </a:solidFill>
                <a:latin typeface="Arial"/>
                <a:ea typeface="Arial"/>
                <a:cs typeface="Arial"/>
                <a:sym typeface="Arial"/>
              </a:rPr>
              <a:t>Order transcripts.</a:t>
            </a:r>
            <a:endParaRPr/>
          </a:p>
          <a:p>
            <a:pPr marL="514350" marR="0" lvl="0" indent="-514350" algn="l" rtl="0">
              <a:lnSpc>
                <a:spcPct val="100000"/>
              </a:lnSpc>
              <a:spcBef>
                <a:spcPts val="560"/>
              </a:spcBef>
              <a:spcAft>
                <a:spcPts val="0"/>
              </a:spcAft>
              <a:buClr>
                <a:schemeClr val="dk1"/>
              </a:buClr>
              <a:buSzPts val="2100"/>
              <a:buFont typeface="Arial"/>
              <a:buAutoNum type="arabicParenR"/>
            </a:pPr>
            <a:r>
              <a:rPr lang="en-US" sz="2800" b="0" i="0" u="none">
                <a:solidFill>
                  <a:schemeClr val="dk1"/>
                </a:solidFill>
                <a:latin typeface="Arial"/>
                <a:ea typeface="Arial"/>
                <a:cs typeface="Arial"/>
                <a:sym typeface="Arial"/>
              </a:rPr>
              <a:t>Ask for letters of recommendation.</a:t>
            </a:r>
            <a:endParaRPr/>
          </a:p>
          <a:p>
            <a:pPr marL="514350" marR="0" lvl="0" indent="-514350" algn="l" rtl="0">
              <a:lnSpc>
                <a:spcPct val="100000"/>
              </a:lnSpc>
              <a:spcBef>
                <a:spcPts val="560"/>
              </a:spcBef>
              <a:spcAft>
                <a:spcPts val="0"/>
              </a:spcAft>
              <a:buClr>
                <a:schemeClr val="dk1"/>
              </a:buClr>
              <a:buSzPts val="2100"/>
              <a:buFont typeface="Arial"/>
              <a:buAutoNum type="arabicParenR"/>
            </a:pPr>
            <a:r>
              <a:rPr lang="en-US" sz="2800" b="0" i="0" u="none">
                <a:solidFill>
                  <a:schemeClr val="dk1"/>
                </a:solidFill>
                <a:latin typeface="Arial"/>
                <a:ea typeface="Arial"/>
                <a:cs typeface="Arial"/>
                <a:sym typeface="Arial"/>
              </a:rPr>
              <a:t>Meet with your counselor!</a:t>
            </a:r>
            <a:endParaRPr/>
          </a:p>
          <a:p>
            <a:pPr marL="514350" marR="0" lvl="0" indent="-514350" algn="l" rtl="0">
              <a:lnSpc>
                <a:spcPct val="100000"/>
              </a:lnSpc>
              <a:spcBef>
                <a:spcPts val="560"/>
              </a:spcBef>
              <a:spcAft>
                <a:spcPts val="0"/>
              </a:spcAft>
              <a:buClr>
                <a:schemeClr val="dk1"/>
              </a:buClr>
              <a:buSzPts val="2100"/>
              <a:buFont typeface="Arial"/>
              <a:buAutoNum type="arabicParenR"/>
            </a:pPr>
            <a:r>
              <a:rPr lang="en-US" sz="2800" b="0" i="0" u="none">
                <a:solidFill>
                  <a:schemeClr val="dk1"/>
                </a:solidFill>
                <a:latin typeface="Arial"/>
                <a:ea typeface="Arial"/>
                <a:cs typeface="Arial"/>
                <a:sym typeface="Arial"/>
              </a:rPr>
              <a:t>Complete your application on time – </a:t>
            </a:r>
            <a:endParaRPr/>
          </a:p>
          <a:p>
            <a:pPr marL="914400" marR="0" lvl="1" indent="-514350" algn="l" rtl="0">
              <a:lnSpc>
                <a:spcPct val="100000"/>
              </a:lnSpc>
              <a:spcBef>
                <a:spcPts val="500"/>
              </a:spcBef>
              <a:spcAft>
                <a:spcPts val="0"/>
              </a:spcAft>
              <a:buClr>
                <a:schemeClr val="dk1"/>
              </a:buClr>
              <a:buSzPts val="1875"/>
              <a:buFont typeface="Noto Sans Symbols"/>
              <a:buChar char="❖"/>
            </a:pPr>
            <a:r>
              <a:rPr lang="en-US" sz="2500" b="0" i="0" u="none" strike="noStrike" cap="none">
                <a:solidFill>
                  <a:schemeClr val="dk1"/>
                </a:solidFill>
                <a:latin typeface="Arial"/>
                <a:ea typeface="Arial"/>
                <a:cs typeface="Arial"/>
                <a:sym typeface="Arial"/>
              </a:rPr>
              <a:t>Don’t wait for your teacher/counselor to submit their recommendation!  Submit your app as soon as it’s done! ☺</a:t>
            </a:r>
            <a:endParaRPr sz="2500" b="0" i="0" u="none" strike="noStrike" cap="none">
              <a:solidFill>
                <a:schemeClr val="dk1"/>
              </a:solidFill>
              <a:latin typeface="Arial"/>
              <a:ea typeface="Arial"/>
              <a:cs typeface="Arial"/>
              <a:sym typeface="Arial"/>
            </a:endParaRPr>
          </a:p>
          <a:p>
            <a:pPr marL="342900" marR="0" lvl="0" indent="-223837" algn="l" rtl="0">
              <a:spcBef>
                <a:spcPts val="500"/>
              </a:spcBef>
              <a:spcAft>
                <a:spcPts val="0"/>
              </a:spcAft>
              <a:buClr>
                <a:schemeClr val="dk1"/>
              </a:buClr>
              <a:buSzPts val="1875"/>
              <a:buFont typeface="Noto Sans Symbols"/>
              <a:buNone/>
            </a:pPr>
            <a:endParaRPr sz="25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5"/>
          <p:cNvSpPr>
            <a:spLocks noGrp="1"/>
          </p:cNvSpPr>
          <p:nvPr>
            <p:ph type="title"/>
          </p:nvPr>
        </p:nvSpPr>
        <p:spPr>
          <a:xfrm>
            <a:off x="914400" y="914400"/>
            <a:ext cx="7924800" cy="8382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400"/>
              <a:buFont typeface="Arial"/>
              <a:buNone/>
            </a:pPr>
            <a:r>
              <a:rPr lang="en-US" sz="3400" b="1" i="0" u="none">
                <a:solidFill>
                  <a:schemeClr val="dk1"/>
                </a:solidFill>
                <a:latin typeface="Arial"/>
                <a:ea typeface="Arial"/>
                <a:cs typeface="Arial"/>
                <a:sym typeface="Arial"/>
              </a:rPr>
              <a:t>1. Order Transcripts</a:t>
            </a:r>
            <a:endParaRPr/>
          </a:p>
        </p:txBody>
      </p:sp>
      <p:sp>
        <p:nvSpPr>
          <p:cNvPr id="305" name="Google Shape;305;p25"/>
          <p:cNvSpPr txBox="1">
            <a:spLocks noGrp="1"/>
          </p:cNvSpPr>
          <p:nvPr>
            <p:ph type="body" idx="1"/>
          </p:nvPr>
        </p:nvSpPr>
        <p:spPr>
          <a:xfrm>
            <a:off x="685800" y="2514600"/>
            <a:ext cx="8610600" cy="4343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1800"/>
              <a:buFont typeface="Arial"/>
              <a:buAutoNum type="arabicParenR"/>
            </a:pPr>
            <a:r>
              <a:rPr lang="en-US" sz="2400" b="0" i="0" u="sng">
                <a:solidFill>
                  <a:schemeClr val="dk1"/>
                </a:solidFill>
                <a:latin typeface="Arial"/>
                <a:ea typeface="Arial"/>
                <a:cs typeface="Arial"/>
                <a:sym typeface="Arial"/>
              </a:rPr>
              <a:t>All colleges are entered in </a:t>
            </a:r>
            <a:r>
              <a:rPr lang="en-US" sz="2400" u="sng"/>
              <a:t>Xello </a:t>
            </a:r>
            <a:r>
              <a:rPr lang="en-US" sz="2400" b="0" i="0" u="sng">
                <a:solidFill>
                  <a:schemeClr val="dk1"/>
                </a:solidFill>
                <a:latin typeface="Arial"/>
                <a:ea typeface="Arial"/>
                <a:cs typeface="Arial"/>
                <a:sym typeface="Arial"/>
              </a:rPr>
              <a:t>w/correct deadlines</a:t>
            </a:r>
            <a:r>
              <a:rPr lang="en-US" sz="2400" b="0" i="0" u="none">
                <a:solidFill>
                  <a:schemeClr val="dk1"/>
                </a:solidFill>
                <a:latin typeface="Arial"/>
                <a:ea typeface="Arial"/>
                <a:cs typeface="Arial"/>
                <a:sym typeface="Arial"/>
              </a:rPr>
              <a:t>.</a:t>
            </a:r>
            <a:endParaRPr/>
          </a:p>
          <a:p>
            <a:pPr marL="1143000" marR="0" lvl="2" indent="-342900" algn="l" rtl="0">
              <a:lnSpc>
                <a:spcPct val="90000"/>
              </a:lnSpc>
              <a:spcBef>
                <a:spcPts val="400"/>
              </a:spcBef>
              <a:spcAft>
                <a:spcPts val="0"/>
              </a:spcAft>
              <a:buClr>
                <a:schemeClr val="dk1"/>
              </a:buClr>
              <a:buSzPts val="1500"/>
              <a:buFont typeface="Noto Sans Symbols"/>
              <a:buChar char="📫"/>
            </a:pPr>
            <a:r>
              <a:rPr lang="en-US" sz="2000" b="0" i="0" u="none" strike="noStrike" cap="none">
                <a:solidFill>
                  <a:srgbClr val="FF0000"/>
                </a:solidFill>
                <a:latin typeface="Arial"/>
                <a:ea typeface="Arial"/>
                <a:cs typeface="Arial"/>
                <a:sym typeface="Arial"/>
              </a:rPr>
              <a:t>Sign the FERPA waiver for Common App Schools</a:t>
            </a:r>
            <a:endParaRPr/>
          </a:p>
          <a:p>
            <a:pPr marL="1143000" marR="0" lvl="2" indent="-342900" algn="l" rtl="0">
              <a:lnSpc>
                <a:spcPct val="90000"/>
              </a:lnSpc>
              <a:spcBef>
                <a:spcPts val="400"/>
              </a:spcBef>
              <a:spcAft>
                <a:spcPts val="0"/>
              </a:spcAft>
              <a:buClr>
                <a:schemeClr val="dk1"/>
              </a:buClr>
              <a:buSzPts val="1500"/>
              <a:buFont typeface="Noto Sans Symbols"/>
              <a:buNone/>
            </a:pPr>
            <a:endParaRPr sz="2000" b="0" i="0" u="none" strike="noStrike" cap="none">
              <a:solidFill>
                <a:srgbClr val="FF0000"/>
              </a:solidFill>
              <a:latin typeface="Arial"/>
              <a:ea typeface="Arial"/>
              <a:cs typeface="Arial"/>
              <a:sym typeface="Arial"/>
            </a:endParaRPr>
          </a:p>
          <a:p>
            <a:pPr marL="457200" marR="0" lvl="0" indent="-457200" algn="l" rtl="0">
              <a:lnSpc>
                <a:spcPct val="90000"/>
              </a:lnSpc>
              <a:spcBef>
                <a:spcPts val="480"/>
              </a:spcBef>
              <a:spcAft>
                <a:spcPts val="0"/>
              </a:spcAft>
              <a:buClr>
                <a:schemeClr val="dk1"/>
              </a:buClr>
              <a:buSzPts val="1800"/>
              <a:buFont typeface="Arial"/>
              <a:buAutoNum type="arabicParenR"/>
            </a:pPr>
            <a:r>
              <a:rPr lang="en-US" sz="2400" u="sng"/>
              <a:t>Request your transcript through Xello.</a:t>
            </a:r>
            <a:endParaRPr sz="2400" u="sng"/>
          </a:p>
          <a:p>
            <a:pPr marL="0" marR="0" lvl="0" indent="457200" algn="l" rtl="0">
              <a:lnSpc>
                <a:spcPct val="90000"/>
              </a:lnSpc>
              <a:spcBef>
                <a:spcPts val="480"/>
              </a:spcBef>
              <a:spcAft>
                <a:spcPts val="0"/>
              </a:spcAft>
              <a:buNone/>
            </a:pPr>
            <a:r>
              <a:rPr lang="en-US" u="sng">
                <a:solidFill>
                  <a:schemeClr val="hlink"/>
                </a:solidFill>
                <a:hlinkClick r:id="rId3"/>
              </a:rPr>
              <a:t>https://clever.com/</a:t>
            </a:r>
            <a:r>
              <a:rPr lang="en-US"/>
              <a:t> </a:t>
            </a:r>
            <a:endParaRPr/>
          </a:p>
          <a:p>
            <a:pPr marL="457200" marR="0" lvl="0" indent="-457200" algn="l" rtl="0">
              <a:lnSpc>
                <a:spcPct val="90000"/>
              </a:lnSpc>
              <a:spcBef>
                <a:spcPts val="480"/>
              </a:spcBef>
              <a:spcAft>
                <a:spcPts val="0"/>
              </a:spcAft>
              <a:buClr>
                <a:schemeClr val="dk1"/>
              </a:buClr>
              <a:buSzPts val="1800"/>
              <a:buFont typeface="Noto Sans Symbols"/>
              <a:buNone/>
            </a:pPr>
            <a:endParaRPr sz="2400" b="1" i="0" u="none">
              <a:solidFill>
                <a:schemeClr val="dk1"/>
              </a:solidFill>
              <a:latin typeface="Arial"/>
              <a:ea typeface="Arial"/>
              <a:cs typeface="Arial"/>
              <a:sym typeface="Arial"/>
            </a:endParaRPr>
          </a:p>
          <a:p>
            <a:pPr marL="400050" marR="0" lvl="1" indent="0" algn="l" rtl="0">
              <a:lnSpc>
                <a:spcPct val="90000"/>
              </a:lnSpc>
              <a:spcBef>
                <a:spcPts val="400"/>
              </a:spcBef>
              <a:spcAft>
                <a:spcPts val="0"/>
              </a:spcAft>
              <a:buClr>
                <a:schemeClr val="dk1"/>
              </a:buClr>
              <a:buSzPts val="1500"/>
              <a:buFont typeface="Arial"/>
              <a:buNone/>
            </a:pPr>
            <a:r>
              <a:rPr lang="en-US" sz="2000" b="1" i="0" u="none" strike="noStrike" cap="none">
                <a:solidFill>
                  <a:schemeClr val="dk1"/>
                </a:solidFill>
                <a:latin typeface="Arial"/>
                <a:ea typeface="Arial"/>
                <a:cs typeface="Arial"/>
                <a:sym typeface="Arial"/>
              </a:rPr>
              <a:t>        **  AT LEAST 3 WEEKS PRIOR TO DEADLINE!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6"/>
          <p:cNvSpPr>
            <a:spLocks noGrp="1"/>
          </p:cNvSpPr>
          <p:nvPr>
            <p:ph type="title"/>
          </p:nvPr>
        </p:nvSpPr>
        <p:spPr>
          <a:xfrm>
            <a:off x="914400" y="914400"/>
            <a:ext cx="7924800" cy="8382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400"/>
              <a:buFont typeface="Arial"/>
              <a:buNone/>
            </a:pPr>
            <a:r>
              <a:rPr lang="en-US" sz="3400" b="1" i="0" u="none">
                <a:solidFill>
                  <a:schemeClr val="dk2"/>
                </a:solidFill>
                <a:latin typeface="Arial"/>
                <a:ea typeface="Arial"/>
                <a:cs typeface="Arial"/>
                <a:sym typeface="Arial"/>
              </a:rPr>
              <a:t>1. Order Transcripts - continued</a:t>
            </a:r>
            <a:endParaRPr/>
          </a:p>
        </p:txBody>
      </p:sp>
      <p:sp>
        <p:nvSpPr>
          <p:cNvPr id="311" name="Google Shape;311;p26"/>
          <p:cNvSpPr txBox="1">
            <a:spLocks noGrp="1"/>
          </p:cNvSpPr>
          <p:nvPr>
            <p:ph type="body" idx="1"/>
          </p:nvPr>
        </p:nvSpPr>
        <p:spPr>
          <a:xfrm>
            <a:off x="685800" y="2514600"/>
            <a:ext cx="8229600" cy="43434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0"/>
              </a:spcBef>
              <a:spcAft>
                <a:spcPts val="0"/>
              </a:spcAft>
              <a:buClr>
                <a:schemeClr val="dk1"/>
              </a:buClr>
              <a:buSzPts val="400"/>
              <a:buFont typeface="Caveat"/>
              <a:buChar char="➢"/>
            </a:pPr>
            <a:r>
              <a:rPr lang="en-US" sz="2600" b="1" i="0" u="none">
                <a:solidFill>
                  <a:schemeClr val="dk1"/>
                </a:solidFill>
                <a:latin typeface="Arial"/>
                <a:ea typeface="Arial"/>
                <a:cs typeface="Arial"/>
                <a:sym typeface="Arial"/>
              </a:rPr>
              <a:t>If you attended a school outside of our district: </a:t>
            </a:r>
            <a:endParaRPr sz="2600" b="1" i="0" u="none">
              <a:solidFill>
                <a:schemeClr val="dk1"/>
              </a:solidFill>
              <a:latin typeface="Arial"/>
              <a:ea typeface="Arial"/>
              <a:cs typeface="Arial"/>
              <a:sym typeface="Arial"/>
            </a:endParaRPr>
          </a:p>
          <a:p>
            <a:pPr marL="914400" marR="0" lvl="1" indent="-431800" algn="l" rtl="0">
              <a:lnSpc>
                <a:spcPct val="100000"/>
              </a:lnSpc>
              <a:spcBef>
                <a:spcPts val="0"/>
              </a:spcBef>
              <a:spcAft>
                <a:spcPts val="0"/>
              </a:spcAft>
              <a:buClr>
                <a:schemeClr val="dk1"/>
              </a:buClr>
              <a:buSzPts val="400"/>
              <a:buFont typeface="Caveat"/>
              <a:buChar char="○"/>
            </a:pPr>
            <a:r>
              <a:rPr lang="en-US" sz="2600" b="1" i="0" u="none" strike="noStrike" cap="none">
                <a:solidFill>
                  <a:schemeClr val="dk1"/>
                </a:solidFill>
                <a:latin typeface="Arial"/>
                <a:ea typeface="Arial"/>
                <a:cs typeface="Arial"/>
                <a:sym typeface="Arial"/>
              </a:rPr>
              <a:t>You </a:t>
            </a:r>
            <a:r>
              <a:rPr lang="en-US" sz="2600" b="1" i="0" u="sng" strike="noStrike" cap="none">
                <a:solidFill>
                  <a:schemeClr val="dk1"/>
                </a:solidFill>
                <a:latin typeface="Arial"/>
                <a:ea typeface="Arial"/>
                <a:cs typeface="Arial"/>
                <a:sym typeface="Arial"/>
              </a:rPr>
              <a:t>MUST</a:t>
            </a:r>
            <a:r>
              <a:rPr lang="en-US" sz="2600" b="1" i="0" u="none" strike="noStrike" cap="none">
                <a:solidFill>
                  <a:schemeClr val="dk1"/>
                </a:solidFill>
                <a:latin typeface="Arial"/>
                <a:ea typeface="Arial"/>
                <a:cs typeface="Arial"/>
                <a:sym typeface="Arial"/>
              </a:rPr>
              <a:t> order OFFICIAL transcripts from them directly. (For example, go to </a:t>
            </a:r>
            <a:r>
              <a:rPr lang="en-US" sz="2600" b="1"/>
              <a:t>https://myportal.sdccd.edu/</a:t>
            </a:r>
            <a:r>
              <a:rPr lang="en-US" sz="2600" b="1" i="0" u="none" strike="noStrike" cap="none">
                <a:solidFill>
                  <a:schemeClr val="dk1"/>
                </a:solidFill>
                <a:latin typeface="Arial"/>
                <a:ea typeface="Arial"/>
                <a:cs typeface="Arial"/>
                <a:sym typeface="Arial"/>
              </a:rPr>
              <a:t> for Mesa College transcript orders.) </a:t>
            </a:r>
            <a:endParaRPr/>
          </a:p>
          <a:p>
            <a:pPr marL="342900" marR="0" lvl="0" indent="-219075" algn="l" rtl="0">
              <a:spcBef>
                <a:spcPts val="520"/>
              </a:spcBef>
              <a:spcAft>
                <a:spcPts val="0"/>
              </a:spcAft>
              <a:buClr>
                <a:schemeClr val="dk1"/>
              </a:buClr>
              <a:buSzPts val="1950"/>
              <a:buFont typeface="Noto Sans Symbols"/>
              <a:buNone/>
            </a:pPr>
            <a:endParaRPr sz="2600" b="1" i="0" u="none" strike="noStrike" cap="none">
              <a:solidFill>
                <a:schemeClr val="dk1"/>
              </a:solidFill>
              <a:latin typeface="Arial"/>
              <a:ea typeface="Arial"/>
              <a:cs typeface="Arial"/>
              <a:sym typeface="Arial"/>
            </a:endParaRPr>
          </a:p>
        </p:txBody>
      </p:sp>
      <p:pic>
        <p:nvPicPr>
          <p:cNvPr id="312" name="Google Shape;312;p26" descr="Image result for phone and computer"/>
          <p:cNvPicPr preferRelativeResize="0"/>
          <p:nvPr/>
        </p:nvPicPr>
        <p:blipFill rotWithShape="1">
          <a:blip r:embed="rId3">
            <a:alphaModFix/>
          </a:blip>
          <a:srcRect/>
          <a:stretch/>
        </p:blipFill>
        <p:spPr>
          <a:xfrm>
            <a:off x="3429000" y="4495800"/>
            <a:ext cx="3810000" cy="1828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7"/>
          <p:cNvSpPr>
            <a:spLocks noGrp="1"/>
          </p:cNvSpPr>
          <p:nvPr>
            <p:ph type="title"/>
          </p:nvPr>
        </p:nvSpPr>
        <p:spPr>
          <a:xfrm>
            <a:off x="990600" y="892175"/>
            <a:ext cx="7426325" cy="1012825"/>
          </a:xfrm>
          <a:prstGeom prst="roundRect">
            <a:avLst>
              <a:gd name="adj" fmla="val 3600"/>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2600"/>
              <a:buFont typeface="Caveat"/>
              <a:buNone/>
            </a:pPr>
            <a:r>
              <a:rPr lang="en-US" sz="3500" b="1" i="0" u="none">
                <a:solidFill>
                  <a:srgbClr val="696464"/>
                </a:solidFill>
                <a:latin typeface="Caveat"/>
                <a:ea typeface="Caveat"/>
                <a:cs typeface="Caveat"/>
                <a:sym typeface="Caveat"/>
              </a:rPr>
              <a:t>Enter colleges into </a:t>
            </a:r>
            <a:r>
              <a:rPr lang="en-US" sz="3500">
                <a:solidFill>
                  <a:srgbClr val="696464"/>
                </a:solidFill>
                <a:latin typeface="Caveat"/>
                <a:ea typeface="Caveat"/>
                <a:cs typeface="Caveat"/>
                <a:sym typeface="Caveat"/>
              </a:rPr>
              <a:t>Xello</a:t>
            </a:r>
            <a:endParaRPr/>
          </a:p>
        </p:txBody>
      </p:sp>
      <p:sp>
        <p:nvSpPr>
          <p:cNvPr id="318" name="Google Shape;318;p27"/>
          <p:cNvSpPr txBox="1">
            <a:spLocks noGrp="1"/>
          </p:cNvSpPr>
          <p:nvPr>
            <p:ph type="body" idx="1"/>
          </p:nvPr>
        </p:nvSpPr>
        <p:spPr>
          <a:xfrm>
            <a:off x="312737" y="2573337"/>
            <a:ext cx="8831262" cy="4202112"/>
          </a:xfrm>
          <a:prstGeom prst="rect">
            <a:avLst/>
          </a:prstGeom>
          <a:noFill/>
          <a:ln>
            <a:noFill/>
          </a:ln>
        </p:spPr>
        <p:txBody>
          <a:bodyPr spcFirstLastPara="1" wrap="square" lIns="91425" tIns="45700" rIns="91425" bIns="45700" anchor="t" anchorCtr="0">
            <a:noAutofit/>
          </a:bodyPr>
          <a:lstStyle/>
          <a:p>
            <a:pPr marL="482600" lvl="0" indent="-457200" algn="l" rtl="0">
              <a:lnSpc>
                <a:spcPct val="100000"/>
              </a:lnSpc>
              <a:spcBef>
                <a:spcPts val="500"/>
              </a:spcBef>
              <a:spcAft>
                <a:spcPts val="0"/>
              </a:spcAft>
              <a:buClr>
                <a:srgbClr val="000000"/>
              </a:buClr>
              <a:buSzPts val="400"/>
              <a:buFont typeface="Noto Sans Symbols"/>
              <a:buChar char="⮚"/>
            </a:pPr>
            <a:r>
              <a:rPr lang="en-US" sz="2400" b="1">
                <a:solidFill>
                  <a:srgbClr val="000000"/>
                </a:solidFill>
              </a:rPr>
              <a:t>Go to College planning and then Create new Application</a:t>
            </a:r>
            <a:r>
              <a:rPr lang="en-US" sz="2400" b="1" i="0" u="none">
                <a:solidFill>
                  <a:srgbClr val="000000"/>
                </a:solidFill>
                <a:latin typeface="Arial"/>
                <a:ea typeface="Arial"/>
                <a:cs typeface="Arial"/>
                <a:sym typeface="Arial"/>
              </a:rPr>
              <a:t>:</a:t>
            </a:r>
            <a:endParaRPr/>
          </a:p>
          <a:p>
            <a:pPr marL="996950" lvl="1" indent="-488950" algn="l" rtl="0">
              <a:lnSpc>
                <a:spcPct val="100000"/>
              </a:lnSpc>
              <a:spcBef>
                <a:spcPts val="0"/>
              </a:spcBef>
              <a:spcAft>
                <a:spcPts val="0"/>
              </a:spcAft>
              <a:buClr>
                <a:srgbClr val="000000"/>
              </a:buClr>
              <a:buSzPts val="400"/>
              <a:buFont typeface="Arial"/>
              <a:buNone/>
            </a:pPr>
            <a:endParaRPr sz="2400" b="1" i="0" u="none">
              <a:solidFill>
                <a:srgbClr val="000000"/>
              </a:solidFill>
              <a:latin typeface="Arial"/>
              <a:ea typeface="Arial"/>
              <a:cs typeface="Arial"/>
              <a:sym typeface="Arial"/>
            </a:endParaRPr>
          </a:p>
          <a:p>
            <a:pPr marL="996950" lvl="1" indent="-514350" algn="l" rtl="0">
              <a:lnSpc>
                <a:spcPct val="100000"/>
              </a:lnSpc>
              <a:spcBef>
                <a:spcPts val="0"/>
              </a:spcBef>
              <a:spcAft>
                <a:spcPts val="0"/>
              </a:spcAft>
              <a:buClr>
                <a:srgbClr val="000000"/>
              </a:buClr>
              <a:buSzPts val="400"/>
              <a:buFont typeface="Arial"/>
              <a:buAutoNum type="arabicPeriod"/>
            </a:pPr>
            <a:r>
              <a:rPr lang="en-US" sz="2400" b="1" i="0" u="sng">
                <a:solidFill>
                  <a:srgbClr val="000000"/>
                </a:solidFill>
                <a:latin typeface="Arial"/>
                <a:ea typeface="Arial"/>
                <a:cs typeface="Arial"/>
                <a:sym typeface="Arial"/>
              </a:rPr>
              <a:t>Make sure you specify the deadline stated on the applicaiton! </a:t>
            </a:r>
            <a:endParaRPr/>
          </a:p>
          <a:p>
            <a:pPr marL="1854200" lvl="3" indent="-457200" algn="l" rtl="0">
              <a:lnSpc>
                <a:spcPct val="100000"/>
              </a:lnSpc>
              <a:spcBef>
                <a:spcPts val="0"/>
              </a:spcBef>
              <a:spcAft>
                <a:spcPts val="0"/>
              </a:spcAft>
              <a:buClr>
                <a:srgbClr val="000000"/>
              </a:buClr>
              <a:buSzPts val="400"/>
              <a:buFont typeface="Arial"/>
              <a:buChar char="●"/>
            </a:pPr>
            <a:r>
              <a:rPr lang="en-US" sz="2400" b="1" i="0" u="none">
                <a:solidFill>
                  <a:srgbClr val="000000"/>
                </a:solidFill>
                <a:latin typeface="Arial"/>
                <a:ea typeface="Arial"/>
                <a:cs typeface="Arial"/>
                <a:sym typeface="Arial"/>
              </a:rPr>
              <a:t> Early or Regular</a:t>
            </a:r>
            <a:endParaRPr sz="2400" b="1" i="0" u="none">
              <a:solidFill>
                <a:srgbClr val="000000"/>
              </a:solidFill>
              <a:latin typeface="Arial"/>
              <a:ea typeface="Arial"/>
              <a:cs typeface="Arial"/>
              <a:sym typeface="Arial"/>
            </a:endParaRPr>
          </a:p>
          <a:p>
            <a:pPr marL="1828800" lvl="0" indent="0" algn="l" rtl="0">
              <a:lnSpc>
                <a:spcPct val="100000"/>
              </a:lnSpc>
              <a:spcBef>
                <a:spcPts val="0"/>
              </a:spcBef>
              <a:spcAft>
                <a:spcPts val="0"/>
              </a:spcAft>
              <a:buNone/>
            </a:pPr>
            <a:r>
              <a:rPr lang="en-US" sz="2400" b="1">
                <a:solidFill>
                  <a:srgbClr val="000000"/>
                </a:solidFill>
              </a:rPr>
              <a:t> You must look up application date through common app or UC/CSU portal</a:t>
            </a:r>
            <a:endParaRPr sz="2400" b="1">
              <a:solidFill>
                <a:srgbClr val="000000"/>
              </a:solidFill>
            </a:endParaRPr>
          </a:p>
          <a:p>
            <a:pPr marL="1854200" lvl="3" indent="-457200" algn="l" rtl="0">
              <a:lnSpc>
                <a:spcPct val="100000"/>
              </a:lnSpc>
              <a:spcBef>
                <a:spcPts val="0"/>
              </a:spcBef>
              <a:spcAft>
                <a:spcPts val="0"/>
              </a:spcAft>
              <a:buSzPts val="1100"/>
              <a:buFont typeface="Arial"/>
              <a:buNone/>
            </a:pPr>
            <a:endParaRPr sz="2400" b="1" i="0" u="none">
              <a:solidFill>
                <a:srgbClr val="000000"/>
              </a:solidFill>
              <a:latin typeface="Arial"/>
              <a:ea typeface="Arial"/>
              <a:cs typeface="Arial"/>
              <a:sym typeface="Arial"/>
            </a:endParaRPr>
          </a:p>
          <a:p>
            <a:pPr marL="996950" lvl="1" indent="-514350" algn="l" rtl="0">
              <a:lnSpc>
                <a:spcPct val="100000"/>
              </a:lnSpc>
              <a:spcBef>
                <a:spcPts val="0"/>
              </a:spcBef>
              <a:spcAft>
                <a:spcPts val="0"/>
              </a:spcAft>
              <a:buClr>
                <a:srgbClr val="000000"/>
              </a:buClr>
              <a:buSzPts val="400"/>
              <a:buFont typeface="Arial"/>
              <a:buAutoNum type="arabicPeriod"/>
            </a:pPr>
            <a:endParaRPr/>
          </a:p>
          <a:p>
            <a:pPr marL="482600" lvl="0" indent="-457200" algn="l" rtl="0">
              <a:lnSpc>
                <a:spcPct val="100000"/>
              </a:lnSpc>
              <a:spcBef>
                <a:spcPts val="500"/>
              </a:spcBef>
              <a:spcAft>
                <a:spcPts val="0"/>
              </a:spcAft>
              <a:buSzPts val="1300"/>
              <a:buNone/>
            </a:pPr>
            <a:endParaRPr sz="3200" b="1" i="0" u="none">
              <a:solidFill>
                <a:srgbClr val="000000"/>
              </a:solidFill>
              <a:latin typeface="Caveat"/>
              <a:ea typeface="Caveat"/>
              <a:cs typeface="Caveat"/>
              <a:sym typeface="Caveat"/>
            </a:endParaRPr>
          </a:p>
          <a:p>
            <a:pPr marL="457200" lvl="0" indent="-228600" algn="l" rtl="0">
              <a:spcBef>
                <a:spcPts val="0"/>
              </a:spcBef>
              <a:spcAft>
                <a:spcPts val="0"/>
              </a:spcAft>
              <a:buSzPts val="1300"/>
              <a:buNone/>
            </a:pPr>
            <a:endParaRPr sz="3200" b="1" i="0" u="none">
              <a:solidFill>
                <a:srgbClr val="000000"/>
              </a:solidFill>
              <a:latin typeface="Caveat"/>
              <a:ea typeface="Caveat"/>
              <a:cs typeface="Caveat"/>
              <a:sym typeface="Cave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a:spLocks noGrp="1"/>
          </p:cNvSpPr>
          <p:nvPr>
            <p:ph type="title"/>
          </p:nvPr>
        </p:nvSpPr>
        <p:spPr>
          <a:xfrm>
            <a:off x="914400" y="914400"/>
            <a:ext cx="7924800" cy="8382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400"/>
              <a:buFont typeface="Arial"/>
              <a:buNone/>
            </a:pPr>
            <a:r>
              <a:rPr lang="en-US" sz="3400"/>
              <a:t>Xello</a:t>
            </a:r>
            <a:r>
              <a:rPr lang="en-US" sz="3400" b="1" i="0" u="none">
                <a:solidFill>
                  <a:schemeClr val="dk2"/>
                </a:solidFill>
                <a:latin typeface="Arial"/>
                <a:ea typeface="Arial"/>
                <a:cs typeface="Arial"/>
                <a:sym typeface="Arial"/>
              </a:rPr>
              <a:t> - Transcript Requests</a:t>
            </a:r>
            <a:endParaRPr/>
          </a:p>
        </p:txBody>
      </p:sp>
      <p:sp>
        <p:nvSpPr>
          <p:cNvPr id="324" name="Google Shape;324;p28"/>
          <p:cNvSpPr txBox="1"/>
          <p:nvPr/>
        </p:nvSpPr>
        <p:spPr>
          <a:xfrm>
            <a:off x="685800" y="2354262"/>
            <a:ext cx="815340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1. </a:t>
            </a:r>
            <a:r>
              <a:rPr lang="en-US" sz="1800" b="1" i="0" u="none">
                <a:solidFill>
                  <a:srgbClr val="FF0000"/>
                </a:solidFill>
                <a:latin typeface="Arial"/>
                <a:ea typeface="Arial"/>
                <a:cs typeface="Arial"/>
                <a:sym typeface="Arial"/>
              </a:rPr>
              <a:t>Create list in:</a:t>
            </a:r>
            <a:endParaRPr/>
          </a:p>
        </p:txBody>
      </p:sp>
      <p:sp>
        <p:nvSpPr>
          <p:cNvPr id="325" name="Google Shape;325;p28"/>
          <p:cNvSpPr txBox="1"/>
          <p:nvPr/>
        </p:nvSpPr>
        <p:spPr>
          <a:xfrm>
            <a:off x="762000" y="4594225"/>
            <a:ext cx="1631950"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2. </a:t>
            </a:r>
            <a:r>
              <a:rPr lang="en-US" sz="1800" b="1">
                <a:solidFill>
                  <a:srgbClr val="FF0000"/>
                </a:solidFill>
              </a:rPr>
              <a:t>Click on Manage Applications</a:t>
            </a:r>
            <a:r>
              <a:rPr lang="en-US" sz="1800" b="1" i="0" u="none">
                <a:solidFill>
                  <a:srgbClr val="FF0000"/>
                </a:solidFill>
                <a:latin typeface="Arial"/>
                <a:ea typeface="Arial"/>
                <a:cs typeface="Arial"/>
                <a:sym typeface="Arial"/>
              </a:rPr>
              <a:t>:</a:t>
            </a:r>
            <a:endParaRPr/>
          </a:p>
        </p:txBody>
      </p:sp>
      <p:pic>
        <p:nvPicPr>
          <p:cNvPr id="326" name="Google Shape;326;p28"/>
          <p:cNvPicPr preferRelativeResize="0"/>
          <p:nvPr/>
        </p:nvPicPr>
        <p:blipFill>
          <a:blip r:embed="rId3">
            <a:alphaModFix/>
          </a:blip>
          <a:stretch>
            <a:fillRect/>
          </a:stretch>
        </p:blipFill>
        <p:spPr>
          <a:xfrm>
            <a:off x="2593075" y="2354250"/>
            <a:ext cx="6408051" cy="2267801"/>
          </a:xfrm>
          <a:prstGeom prst="rect">
            <a:avLst/>
          </a:prstGeom>
          <a:noFill/>
          <a:ln>
            <a:noFill/>
          </a:ln>
        </p:spPr>
      </p:pic>
      <p:pic>
        <p:nvPicPr>
          <p:cNvPr id="327" name="Google Shape;327;p28"/>
          <p:cNvPicPr preferRelativeResize="0"/>
          <p:nvPr/>
        </p:nvPicPr>
        <p:blipFill>
          <a:blip r:embed="rId4">
            <a:alphaModFix/>
          </a:blip>
          <a:stretch>
            <a:fillRect/>
          </a:stretch>
        </p:blipFill>
        <p:spPr>
          <a:xfrm>
            <a:off x="2612480" y="4824294"/>
            <a:ext cx="6408051" cy="180045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9"/>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a:t>Xello </a:t>
            </a:r>
            <a:r>
              <a:rPr lang="en-US" sz="3600" b="1" i="0" u="none">
                <a:solidFill>
                  <a:schemeClr val="dk2"/>
                </a:solidFill>
                <a:latin typeface="Arial"/>
                <a:ea typeface="Arial"/>
                <a:cs typeface="Arial"/>
                <a:sym typeface="Arial"/>
              </a:rPr>
              <a:t>- Transcript Requests</a:t>
            </a:r>
            <a:endParaRPr/>
          </a:p>
        </p:txBody>
      </p:sp>
      <p:sp>
        <p:nvSpPr>
          <p:cNvPr id="333" name="Google Shape;333;p29"/>
          <p:cNvSpPr txBox="1">
            <a:spLocks noGrp="1"/>
          </p:cNvSpPr>
          <p:nvPr>
            <p:ph type="body" idx="1"/>
          </p:nvPr>
        </p:nvSpPr>
        <p:spPr>
          <a:xfrm>
            <a:off x="762000" y="2362200"/>
            <a:ext cx="8262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00"/>
              <a:buFont typeface="Noto Sans Symbols"/>
              <a:buNone/>
            </a:pPr>
            <a:r>
              <a:rPr lang="en-US" b="1" u="sng"/>
              <a:t>College Applications list</a:t>
            </a:r>
            <a:r>
              <a:rPr lang="en-US" sz="2800" b="0" i="0" u="none">
                <a:solidFill>
                  <a:schemeClr val="dk1"/>
                </a:solidFill>
                <a:latin typeface="Arial"/>
                <a:ea typeface="Arial"/>
                <a:cs typeface="Arial"/>
                <a:sym typeface="Arial"/>
              </a:rPr>
              <a:t>: </a:t>
            </a:r>
            <a:r>
              <a:rPr lang="en-US" sz="2800" b="1" i="0" u="sng">
                <a:solidFill>
                  <a:schemeClr val="dk1"/>
                </a:solidFill>
                <a:latin typeface="Arial"/>
                <a:ea typeface="Arial"/>
                <a:cs typeface="Arial"/>
                <a:sym typeface="Arial"/>
              </a:rPr>
              <a:t>Check all due dates</a:t>
            </a:r>
            <a:r>
              <a:rPr lang="en-US" sz="2800" b="1" i="0" u="none">
                <a:solidFill>
                  <a:schemeClr val="dk1"/>
                </a:solidFill>
                <a:latin typeface="Arial"/>
                <a:ea typeface="Arial"/>
                <a:cs typeface="Arial"/>
                <a:sym typeface="Arial"/>
              </a:rPr>
              <a:t>!</a:t>
            </a:r>
            <a:endParaRPr/>
          </a:p>
        </p:txBody>
      </p:sp>
      <p:sp>
        <p:nvSpPr>
          <p:cNvPr id="334" name="Google Shape;334;p29"/>
          <p:cNvSpPr txBox="1"/>
          <p:nvPr/>
        </p:nvSpPr>
        <p:spPr>
          <a:xfrm>
            <a:off x="762000" y="5853112"/>
            <a:ext cx="8382000" cy="8620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rPr>
              <a:t>This message indicates that your transcript request has been submitted: </a:t>
            </a:r>
            <a:r>
              <a:rPr lang="en-US" sz="2000" b="1" i="1">
                <a:solidFill>
                  <a:schemeClr val="dk1"/>
                </a:solidFill>
              </a:rPr>
              <a:t>“Your high school is processing your transcript.” </a:t>
            </a:r>
            <a:r>
              <a:rPr lang="en-US" sz="2000" b="1">
                <a:solidFill>
                  <a:schemeClr val="dk1"/>
                </a:solidFill>
              </a:rPr>
              <a:t>If the status does not change in 2 days, contact your school counselor.</a:t>
            </a:r>
            <a:endParaRPr/>
          </a:p>
        </p:txBody>
      </p:sp>
      <p:pic>
        <p:nvPicPr>
          <p:cNvPr id="335" name="Google Shape;335;p29"/>
          <p:cNvPicPr preferRelativeResize="0"/>
          <p:nvPr/>
        </p:nvPicPr>
        <p:blipFill>
          <a:blip r:embed="rId3">
            <a:alphaModFix/>
          </a:blip>
          <a:stretch>
            <a:fillRect/>
          </a:stretch>
        </p:blipFill>
        <p:spPr>
          <a:xfrm>
            <a:off x="762000" y="2819400"/>
            <a:ext cx="8262575" cy="3033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
          <p:cNvSpPr>
            <a:spLocks noGrp="1"/>
          </p:cNvSpPr>
          <p:nvPr>
            <p:ph type="title"/>
          </p:nvPr>
        </p:nvSpPr>
        <p:spPr>
          <a:xfrm>
            <a:off x="228600" y="838200"/>
            <a:ext cx="8458200" cy="1143000"/>
          </a:xfrm>
          <a:prstGeom prst="roundRect">
            <a:avLst>
              <a:gd name="adj" fmla="val 16667"/>
            </a:avLst>
          </a:prstGeom>
          <a:noFill/>
          <a:ln>
            <a:noFill/>
          </a:ln>
        </p:spPr>
        <p:txBody>
          <a:bodyPr spcFirstLastPara="1" wrap="square" lIns="91425" tIns="45700" rIns="91425" bIns="45700" anchor="b" anchorCtr="0">
            <a:noAutofit/>
          </a:bodyPr>
          <a:lstStyle/>
          <a:p>
            <a:pPr marL="342900" lvl="0" indent="-34290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      </a:t>
            </a:r>
            <a:br>
              <a:rPr lang="en-US" sz="3600" b="1" i="0" u="none">
                <a:solidFill>
                  <a:schemeClr val="dk2"/>
                </a:solidFill>
                <a:latin typeface="Arial"/>
                <a:ea typeface="Arial"/>
                <a:cs typeface="Arial"/>
                <a:sym typeface="Arial"/>
              </a:rPr>
            </a:br>
            <a:r>
              <a:rPr lang="en-US" sz="3600" b="1" i="0" u="none">
                <a:solidFill>
                  <a:schemeClr val="dk2"/>
                </a:solidFill>
                <a:latin typeface="Arial"/>
                <a:ea typeface="Arial"/>
                <a:cs typeface="Arial"/>
                <a:sym typeface="Arial"/>
              </a:rPr>
              <a:t> College Information Specialist:</a:t>
            </a:r>
            <a:br>
              <a:rPr lang="en-US" sz="3600" b="1" i="0" u="none">
                <a:solidFill>
                  <a:schemeClr val="dk2"/>
                </a:solidFill>
                <a:latin typeface="Arial"/>
                <a:ea typeface="Arial"/>
                <a:cs typeface="Arial"/>
                <a:sym typeface="Arial"/>
              </a:rPr>
            </a:br>
            <a:r>
              <a:rPr lang="en-US" sz="3600" b="1" i="0" u="none">
                <a:solidFill>
                  <a:schemeClr val="dk2"/>
                </a:solidFill>
                <a:latin typeface="Arial"/>
                <a:ea typeface="Arial"/>
                <a:cs typeface="Arial"/>
                <a:sym typeface="Arial"/>
              </a:rPr>
              <a:t>Mrs. Linda Dowley</a:t>
            </a:r>
            <a:endParaRPr/>
          </a:p>
        </p:txBody>
      </p:sp>
      <p:sp>
        <p:nvSpPr>
          <p:cNvPr id="156" name="Google Shape;156;p3"/>
          <p:cNvSpPr txBox="1">
            <a:spLocks noGrp="1"/>
          </p:cNvSpPr>
          <p:nvPr>
            <p:ph type="body" idx="1"/>
          </p:nvPr>
        </p:nvSpPr>
        <p:spPr>
          <a:xfrm>
            <a:off x="457200" y="1676400"/>
            <a:ext cx="8305800" cy="5029200"/>
          </a:xfrm>
          <a:prstGeom prst="rect">
            <a:avLst/>
          </a:prstGeom>
          <a:noFill/>
          <a:ln>
            <a:noFill/>
          </a:ln>
        </p:spPr>
        <p:txBody>
          <a:bodyPr spcFirstLastPara="1" wrap="square" lIns="91425" tIns="45700" rIns="91425" bIns="45700" anchor="t" anchorCtr="0">
            <a:noAutofit/>
          </a:bodyPr>
          <a:lstStyle/>
          <a:p>
            <a:pPr marL="342900" marR="0" lvl="0" indent="-152400" algn="ctr" rtl="0">
              <a:lnSpc>
                <a:spcPct val="100000"/>
              </a:lnSpc>
              <a:spcBef>
                <a:spcPts val="0"/>
              </a:spcBef>
              <a:spcAft>
                <a:spcPts val="0"/>
              </a:spcAft>
              <a:buClr>
                <a:schemeClr val="dk1"/>
              </a:buClr>
              <a:buSzPts val="3000"/>
              <a:buFont typeface="Noto Sans Symbols"/>
              <a:buNone/>
            </a:pPr>
            <a:endParaRPr sz="4000" b="0" i="0" u="none">
              <a:solidFill>
                <a:schemeClr val="dk1"/>
              </a:solidFill>
              <a:latin typeface="Arial"/>
              <a:ea typeface="Arial"/>
              <a:cs typeface="Arial"/>
              <a:sym typeface="Arial"/>
            </a:endParaRPr>
          </a:p>
          <a:p>
            <a:pPr marL="457200" marR="0" lvl="1" indent="0" algn="l" rtl="0">
              <a:lnSpc>
                <a:spcPct val="100000"/>
              </a:lnSpc>
              <a:spcBef>
                <a:spcPts val="400"/>
              </a:spcBef>
              <a:spcAft>
                <a:spcPts val="0"/>
              </a:spcAft>
              <a:buClr>
                <a:schemeClr val="dk1"/>
              </a:buClr>
              <a:buSzPts val="1500"/>
              <a:buFont typeface="Arial"/>
              <a:buNone/>
            </a:pPr>
            <a:r>
              <a:rPr lang="en-US" sz="2000" b="0" i="0" u="none" strike="noStrike" cap="none">
                <a:solidFill>
                  <a:schemeClr val="dk1"/>
                </a:solidFill>
                <a:latin typeface="Arial"/>
                <a:ea typeface="Arial"/>
                <a:cs typeface="Arial"/>
                <a:sym typeface="Arial"/>
              </a:rPr>
              <a:t>Weekly articles with important information regarding applying to college, tips and strategies in selecting your college list, choosing extracurriculars, writing your essays, testing information and more!</a:t>
            </a:r>
            <a:endParaRPr/>
          </a:p>
          <a:p>
            <a:pPr marL="1143000" marR="0" lvl="2" indent="-228600" algn="l" rtl="0">
              <a:lnSpc>
                <a:spcPct val="100000"/>
              </a:lnSpc>
              <a:spcBef>
                <a:spcPts val="400"/>
              </a:spcBef>
              <a:spcAft>
                <a:spcPts val="0"/>
              </a:spcAft>
              <a:buClr>
                <a:schemeClr val="dk1"/>
              </a:buClr>
              <a:buSzPts val="1500"/>
              <a:buFont typeface="Noto Sans Symbols"/>
              <a:buChar char="●"/>
            </a:pPr>
            <a:r>
              <a:rPr lang="en-US" sz="2000" b="1" i="0" u="none" strike="noStrike" cap="none">
                <a:solidFill>
                  <a:srgbClr val="00B050"/>
                </a:solidFill>
                <a:latin typeface="Arial"/>
                <a:ea typeface="Arial"/>
                <a:cs typeface="Arial"/>
                <a:sym typeface="Arial"/>
              </a:rPr>
              <a:t>Every Wed in the Enews!</a:t>
            </a:r>
            <a:endParaRPr/>
          </a:p>
          <a:p>
            <a:pPr marL="1143000" marR="0" lvl="2" indent="-228600" algn="l" rtl="0">
              <a:lnSpc>
                <a:spcPct val="100000"/>
              </a:lnSpc>
              <a:spcBef>
                <a:spcPts val="400"/>
              </a:spcBef>
              <a:spcAft>
                <a:spcPts val="0"/>
              </a:spcAft>
              <a:buClr>
                <a:schemeClr val="dk1"/>
              </a:buClr>
              <a:buSzPts val="1500"/>
              <a:buFont typeface="Noto Sans Symbols"/>
              <a:buChar char="●"/>
            </a:pPr>
            <a:r>
              <a:rPr lang="en-US" sz="2000" b="0" i="0" u="none" strike="noStrike" cap="none">
                <a:solidFill>
                  <a:schemeClr val="dk1"/>
                </a:solidFill>
                <a:latin typeface="Arial"/>
                <a:ea typeface="Arial"/>
                <a:cs typeface="Arial"/>
                <a:sym typeface="Arial"/>
              </a:rPr>
              <a:t>Will also send to you via </a:t>
            </a:r>
            <a:r>
              <a:rPr lang="en-US"/>
              <a:t>Xello</a:t>
            </a:r>
            <a:r>
              <a:rPr lang="en-US" sz="2000" b="0" i="0" u="none" strike="noStrike" cap="none">
                <a:solidFill>
                  <a:schemeClr val="dk1"/>
                </a:solidFill>
                <a:latin typeface="Arial"/>
                <a:ea typeface="Arial"/>
                <a:cs typeface="Arial"/>
                <a:sym typeface="Arial"/>
              </a:rPr>
              <a:t>.</a:t>
            </a:r>
            <a:endParaRPr/>
          </a:p>
          <a:p>
            <a:pPr marL="1143000" marR="0" lvl="2" indent="-133350" algn="l" rtl="0">
              <a:lnSpc>
                <a:spcPct val="100000"/>
              </a:lnSpc>
              <a:spcBef>
                <a:spcPts val="400"/>
              </a:spcBef>
              <a:spcAft>
                <a:spcPts val="0"/>
              </a:spcAft>
              <a:buClr>
                <a:schemeClr val="dk1"/>
              </a:buClr>
              <a:buSzPts val="1500"/>
              <a:buFont typeface="Noto Sans Symbols"/>
              <a:buNone/>
            </a:pPr>
            <a:endParaRPr sz="2000" b="0" i="0" u="none" strike="noStrike" cap="none">
              <a:solidFill>
                <a:schemeClr val="dk1"/>
              </a:solidFill>
              <a:latin typeface="Arial"/>
              <a:ea typeface="Arial"/>
              <a:cs typeface="Arial"/>
              <a:sym typeface="Arial"/>
            </a:endParaRPr>
          </a:p>
          <a:p>
            <a:pPr marL="1143000" marR="0" lvl="2" indent="-228600" algn="l" rtl="0">
              <a:lnSpc>
                <a:spcPct val="100000"/>
              </a:lnSpc>
              <a:spcBef>
                <a:spcPts val="400"/>
              </a:spcBef>
              <a:spcAft>
                <a:spcPts val="0"/>
              </a:spcAft>
              <a:buClr>
                <a:schemeClr val="dk1"/>
              </a:buClr>
              <a:buSzPts val="1500"/>
              <a:buFont typeface="Noto Sans Symbols"/>
              <a:buChar char="●"/>
            </a:pPr>
            <a:r>
              <a:rPr lang="en-US" sz="2000" b="0" i="0" u="none" strike="noStrike" cap="none">
                <a:solidFill>
                  <a:schemeClr val="dk1"/>
                </a:solidFill>
                <a:latin typeface="Arial"/>
                <a:ea typeface="Arial"/>
                <a:cs typeface="Arial"/>
                <a:sym typeface="Arial"/>
              </a:rPr>
              <a:t>Senior To-Do List by month is here:</a:t>
            </a:r>
            <a:endParaRPr/>
          </a:p>
          <a:p>
            <a:pPr marL="1143000" marR="0" lvl="2" indent="-228600" algn="l" rtl="0">
              <a:lnSpc>
                <a:spcPct val="100000"/>
              </a:lnSpc>
              <a:spcBef>
                <a:spcPts val="400"/>
              </a:spcBef>
              <a:spcAft>
                <a:spcPts val="0"/>
              </a:spcAft>
              <a:buClr>
                <a:schemeClr val="dk1"/>
              </a:buClr>
              <a:buSzPts val="1500"/>
              <a:buFont typeface="Noto Sans Symbols"/>
              <a:buChar char="●"/>
            </a:pPr>
            <a:r>
              <a:rPr lang="en-US"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WWW.LJHSCOLLEGEINFO.COM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0"/>
          <p:cNvSpPr>
            <a:spLocks noGrp="1"/>
          </p:cNvSpPr>
          <p:nvPr>
            <p:ph type="title"/>
          </p:nvPr>
        </p:nvSpPr>
        <p:spPr>
          <a:xfrm>
            <a:off x="706437" y="304800"/>
            <a:ext cx="7924800" cy="13716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400"/>
              <a:buFont typeface="Arial"/>
              <a:buNone/>
            </a:pPr>
            <a:r>
              <a:rPr lang="en-US" sz="3400" b="1" i="0" u="none">
                <a:solidFill>
                  <a:schemeClr val="dk2"/>
                </a:solidFill>
                <a:latin typeface="Arial"/>
                <a:ea typeface="Arial"/>
                <a:cs typeface="Arial"/>
                <a:sym typeface="Arial"/>
              </a:rPr>
              <a:t>Naviance - Transcript Requests</a:t>
            </a:r>
            <a:endParaRPr/>
          </a:p>
        </p:txBody>
      </p:sp>
      <p:sp>
        <p:nvSpPr>
          <p:cNvPr id="341" name="Google Shape;341;p30"/>
          <p:cNvSpPr txBox="1"/>
          <p:nvPr/>
        </p:nvSpPr>
        <p:spPr>
          <a:xfrm>
            <a:off x="762000" y="2417762"/>
            <a:ext cx="8077200"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Common App Matching - FERPA waiver</a:t>
            </a:r>
            <a:endParaRPr/>
          </a:p>
        </p:txBody>
      </p:sp>
      <p:sp>
        <p:nvSpPr>
          <p:cNvPr id="342" name="Google Shape;342;p30"/>
          <p:cNvSpPr txBox="1"/>
          <p:nvPr/>
        </p:nvSpPr>
        <p:spPr>
          <a:xfrm>
            <a:off x="1416525" y="3143975"/>
            <a:ext cx="721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343" name="Google Shape;343;p30"/>
          <p:cNvPicPr preferRelativeResize="0"/>
          <p:nvPr/>
        </p:nvPicPr>
        <p:blipFill rotWithShape="1">
          <a:blip r:embed="rId3">
            <a:alphaModFix/>
          </a:blip>
          <a:srcRect l="9292" t="8239" r="3041" b="4568"/>
          <a:stretch/>
        </p:blipFill>
        <p:spPr>
          <a:xfrm>
            <a:off x="2414025" y="3264725"/>
            <a:ext cx="5219700" cy="2914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1"/>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2. Letters of Recommendation</a:t>
            </a:r>
            <a:endParaRPr/>
          </a:p>
        </p:txBody>
      </p:sp>
      <p:sp>
        <p:nvSpPr>
          <p:cNvPr id="349" name="Google Shape;349;p31"/>
          <p:cNvSpPr txBox="1">
            <a:spLocks noGrp="1"/>
          </p:cNvSpPr>
          <p:nvPr>
            <p:ph type="body" idx="1"/>
          </p:nvPr>
        </p:nvSpPr>
        <p:spPr>
          <a:xfrm>
            <a:off x="381000" y="2362200"/>
            <a:ext cx="8763000" cy="1905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Most schools require 2 teachers &amp; 1 counselor (</a:t>
            </a:r>
            <a:r>
              <a:rPr lang="en-US" sz="2000" b="0" i="0" u="none">
                <a:solidFill>
                  <a:schemeClr val="dk1"/>
                </a:solidFill>
                <a:latin typeface="Arial"/>
                <a:ea typeface="Arial"/>
                <a:cs typeface="Arial"/>
                <a:sym typeface="Arial"/>
              </a:rPr>
              <a:t>or 3</a:t>
            </a:r>
            <a:r>
              <a:rPr lang="en-US" sz="2000" b="0" i="0" u="none" baseline="30000">
                <a:solidFill>
                  <a:schemeClr val="dk1"/>
                </a:solidFill>
                <a:latin typeface="Arial"/>
                <a:ea typeface="Arial"/>
                <a:cs typeface="Arial"/>
                <a:sym typeface="Arial"/>
              </a:rPr>
              <a:t>rd</a:t>
            </a:r>
            <a:r>
              <a:rPr lang="en-US" sz="2000" b="0" i="0" u="none">
                <a:solidFill>
                  <a:schemeClr val="dk1"/>
                </a:solidFill>
                <a:latin typeface="Arial"/>
                <a:ea typeface="Arial"/>
                <a:cs typeface="Arial"/>
                <a:sym typeface="Arial"/>
              </a:rPr>
              <a:t> teacher)</a:t>
            </a:r>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Ask NOW </a:t>
            </a:r>
            <a:r>
              <a:rPr lang="en-US" sz="1800" b="0" i="0" u="none">
                <a:solidFill>
                  <a:schemeClr val="dk1"/>
                </a:solidFill>
                <a:latin typeface="Arial"/>
                <a:ea typeface="Arial"/>
                <a:cs typeface="Arial"/>
                <a:sym typeface="Arial"/>
              </a:rPr>
              <a:t>(before you request in</a:t>
            </a:r>
            <a:r>
              <a:rPr lang="en-US" sz="1800"/>
              <a:t> Xello</a:t>
            </a:r>
            <a:r>
              <a:rPr lang="en-US" sz="1800" b="0" i="0" u="none">
                <a:solidFill>
                  <a:schemeClr val="dk1"/>
                </a:solidFill>
                <a:latin typeface="Arial"/>
                <a:ea typeface="Arial"/>
                <a:cs typeface="Arial"/>
                <a:sym typeface="Arial"/>
              </a:rPr>
              <a:t>)</a:t>
            </a:r>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FOR TEACHERS: add request on </a:t>
            </a:r>
            <a:r>
              <a:rPr lang="en-US" sz="2400"/>
              <a:t>Xello</a:t>
            </a:r>
            <a:r>
              <a:rPr lang="en-US" sz="2400" b="0" i="0" u="none">
                <a:solidFill>
                  <a:schemeClr val="dk1"/>
                </a:solidFill>
                <a:latin typeface="Arial"/>
                <a:ea typeface="Arial"/>
                <a:cs typeface="Arial"/>
                <a:sym typeface="Arial"/>
              </a:rPr>
              <a:t>.</a:t>
            </a:r>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Choose </a:t>
            </a:r>
            <a:r>
              <a:rPr lang="en-US" sz="2400" b="1" i="0" u="none">
                <a:solidFill>
                  <a:srgbClr val="FF0000"/>
                </a:solidFill>
                <a:latin typeface="Arial"/>
                <a:ea typeface="Arial"/>
                <a:cs typeface="Arial"/>
                <a:sym typeface="Arial"/>
              </a:rPr>
              <a:t>specific</a:t>
            </a:r>
            <a:r>
              <a:rPr lang="en-US" sz="2400" b="0" i="0" u="none">
                <a:solidFill>
                  <a:schemeClr val="dk1"/>
                </a:solidFill>
                <a:latin typeface="Arial"/>
                <a:ea typeface="Arial"/>
                <a:cs typeface="Arial"/>
                <a:sym typeface="Arial"/>
              </a:rPr>
              <a:t> colleges…</a:t>
            </a:r>
            <a:endParaRPr/>
          </a:p>
          <a:p>
            <a:pPr marL="342900" marR="0" lvl="0" indent="-228600" algn="l" rtl="0">
              <a:lnSpc>
                <a:spcPct val="90000"/>
              </a:lnSpc>
              <a:spcBef>
                <a:spcPts val="480"/>
              </a:spcBef>
              <a:spcAft>
                <a:spcPts val="0"/>
              </a:spcAft>
              <a:buClr>
                <a:schemeClr val="dk1"/>
              </a:buClr>
              <a:buSzPts val="1800"/>
              <a:buFont typeface="Noto Sans Symbols"/>
              <a:buNone/>
            </a:pPr>
            <a:endParaRPr sz="2400" b="0" i="0" u="none">
              <a:solidFill>
                <a:schemeClr val="dk1"/>
              </a:solidFill>
              <a:latin typeface="Arial"/>
              <a:ea typeface="Arial"/>
              <a:cs typeface="Arial"/>
              <a:sym typeface="Arial"/>
            </a:endParaRPr>
          </a:p>
          <a:p>
            <a:pPr marL="342900" marR="0" lvl="0" indent="-342900" algn="l" rtl="0">
              <a:lnSpc>
                <a:spcPct val="90000"/>
              </a:lnSpc>
              <a:spcBef>
                <a:spcPts val="360"/>
              </a:spcBef>
              <a:spcAft>
                <a:spcPts val="0"/>
              </a:spcAft>
              <a:buClr>
                <a:schemeClr val="dk1"/>
              </a:buClr>
              <a:buSzPts val="1350"/>
              <a:buFont typeface="Noto Sans Symbols"/>
              <a:buNone/>
            </a:pPr>
            <a:endParaRPr sz="1800" b="0" i="0" u="none">
              <a:solidFill>
                <a:schemeClr val="dk1"/>
              </a:solidFill>
              <a:latin typeface="Arial"/>
              <a:ea typeface="Arial"/>
              <a:cs typeface="Arial"/>
              <a:sym typeface="Arial"/>
            </a:endParaRPr>
          </a:p>
          <a:p>
            <a:pPr marL="342900" marR="0" lvl="0" indent="-257175" algn="l" rtl="0">
              <a:spcBef>
                <a:spcPts val="360"/>
              </a:spcBef>
              <a:spcAft>
                <a:spcPts val="0"/>
              </a:spcAft>
              <a:buClr>
                <a:schemeClr val="dk1"/>
              </a:buClr>
              <a:buSzPts val="1350"/>
              <a:buFont typeface="Noto Sans Symbols"/>
              <a:buNone/>
            </a:pPr>
            <a:endParaRPr sz="1800" b="0" i="0" u="none">
              <a:solidFill>
                <a:schemeClr val="dk1"/>
              </a:solidFill>
              <a:latin typeface="Arial"/>
              <a:ea typeface="Arial"/>
              <a:cs typeface="Arial"/>
              <a:sym typeface="Arial"/>
            </a:endParaRPr>
          </a:p>
        </p:txBody>
      </p:sp>
      <p:pic>
        <p:nvPicPr>
          <p:cNvPr id="350" name="Google Shape;350;p31"/>
          <p:cNvPicPr preferRelativeResize="0"/>
          <p:nvPr/>
        </p:nvPicPr>
        <p:blipFill rotWithShape="1">
          <a:blip r:embed="rId3">
            <a:alphaModFix/>
          </a:blip>
          <a:srcRect l="-2040" t="13104" r="2040" b="4271"/>
          <a:stretch/>
        </p:blipFill>
        <p:spPr>
          <a:xfrm>
            <a:off x="1738863" y="3921325"/>
            <a:ext cx="5971074" cy="2643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2"/>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NON- LJHS Teacher Recs</a:t>
            </a:r>
            <a:endParaRPr/>
          </a:p>
        </p:txBody>
      </p:sp>
      <p:sp>
        <p:nvSpPr>
          <p:cNvPr id="356" name="Google Shape;356;p32"/>
          <p:cNvSpPr txBox="1">
            <a:spLocks noGrp="1"/>
          </p:cNvSpPr>
          <p:nvPr>
            <p:ph type="body" idx="1"/>
          </p:nvPr>
        </p:nvSpPr>
        <p:spPr>
          <a:xfrm>
            <a:off x="762000" y="2362200"/>
            <a:ext cx="8382000" cy="4495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Download the</a:t>
            </a:r>
            <a:r>
              <a:rPr lang="en-US" sz="2400" b="0" i="0" u="sng">
                <a:solidFill>
                  <a:srgbClr val="FF0000"/>
                </a:solidFill>
                <a:latin typeface="Arial"/>
                <a:ea typeface="Arial"/>
                <a:cs typeface="Arial"/>
                <a:sym typeface="Arial"/>
              </a:rPr>
              <a:t> Teacher Evaluation Form </a:t>
            </a:r>
            <a:r>
              <a:rPr lang="en-US" sz="2400" b="0" i="0" u="none">
                <a:solidFill>
                  <a:schemeClr val="dk1"/>
                </a:solidFill>
                <a:latin typeface="Arial"/>
                <a:ea typeface="Arial"/>
                <a:cs typeface="Arial"/>
                <a:sym typeface="Arial"/>
              </a:rPr>
              <a:t>in the Common Application, and email to the teacher. </a:t>
            </a:r>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Provide the mailing address of the school or the email of the admission rep - They will mail the letter for you.</a:t>
            </a:r>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Please talk to your counselor for help with this step!</a:t>
            </a:r>
            <a:endParaRPr/>
          </a:p>
          <a:p>
            <a:pPr marL="342900" marR="0" lvl="0" indent="-342900" algn="l" rtl="0">
              <a:lnSpc>
                <a:spcPct val="90000"/>
              </a:lnSpc>
              <a:spcBef>
                <a:spcPts val="480"/>
              </a:spcBef>
              <a:spcAft>
                <a:spcPts val="0"/>
              </a:spcAft>
              <a:buClr>
                <a:schemeClr val="dk1"/>
              </a:buClr>
              <a:buSzPts val="1800"/>
              <a:buFont typeface="Noto Sans Symbols"/>
              <a:buNone/>
            </a:pPr>
            <a:endParaRPr sz="2400" b="0" i="0" u="none">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Do </a:t>
            </a:r>
            <a:r>
              <a:rPr lang="en-US" sz="2400" b="0" i="0" u="sng">
                <a:solidFill>
                  <a:schemeClr val="dk1"/>
                </a:solidFill>
                <a:latin typeface="Arial"/>
                <a:ea typeface="Arial"/>
                <a:cs typeface="Arial"/>
                <a:sym typeface="Arial"/>
              </a:rPr>
              <a:t>NOT</a:t>
            </a:r>
            <a:r>
              <a:rPr lang="en-US" sz="2400" b="0" i="0" u="none">
                <a:solidFill>
                  <a:schemeClr val="dk1"/>
                </a:solidFill>
                <a:latin typeface="Arial"/>
                <a:ea typeface="Arial"/>
                <a:cs typeface="Arial"/>
                <a:sym typeface="Arial"/>
              </a:rPr>
              <a:t> use the </a:t>
            </a:r>
            <a:endParaRPr/>
          </a:p>
          <a:p>
            <a:pPr marL="342900" marR="0" lvl="0" indent="-342900" algn="l" rtl="0">
              <a:lnSpc>
                <a:spcPct val="90000"/>
              </a:lnSpc>
              <a:spcBef>
                <a:spcPts val="48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   “</a:t>
            </a:r>
            <a:r>
              <a:rPr lang="en-US" sz="2400" b="0" i="0" u="sng">
                <a:solidFill>
                  <a:schemeClr val="dk1"/>
                </a:solidFill>
                <a:latin typeface="Arial"/>
                <a:ea typeface="Arial"/>
                <a:cs typeface="Arial"/>
                <a:sym typeface="Arial"/>
              </a:rPr>
              <a:t>Other Recommender</a:t>
            </a:r>
            <a:r>
              <a:rPr lang="en-US" sz="2400" b="0" i="0" u="none">
                <a:solidFill>
                  <a:schemeClr val="dk1"/>
                </a:solidFill>
                <a:latin typeface="Arial"/>
                <a:ea typeface="Arial"/>
                <a:cs typeface="Arial"/>
                <a:sym typeface="Arial"/>
              </a:rPr>
              <a:t>” </a:t>
            </a:r>
            <a:endParaRPr/>
          </a:p>
          <a:p>
            <a:pPr marL="342900" marR="0" lvl="0" indent="-342900" algn="l" rtl="0">
              <a:lnSpc>
                <a:spcPct val="90000"/>
              </a:lnSpc>
              <a:spcBef>
                <a:spcPts val="48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    in the Common App!</a:t>
            </a:r>
            <a:endParaRPr/>
          </a:p>
        </p:txBody>
      </p:sp>
      <p:pic>
        <p:nvPicPr>
          <p:cNvPr id="357" name="Google Shape;357;p32" descr="Image result for white envelope with college address"/>
          <p:cNvPicPr preferRelativeResize="0"/>
          <p:nvPr/>
        </p:nvPicPr>
        <p:blipFill rotWithShape="1">
          <a:blip r:embed="rId3">
            <a:alphaModFix/>
          </a:blip>
          <a:srcRect/>
          <a:stretch/>
        </p:blipFill>
        <p:spPr>
          <a:xfrm>
            <a:off x="4495800" y="4338637"/>
            <a:ext cx="4414837" cy="2295525"/>
          </a:xfrm>
          <a:prstGeom prst="rect">
            <a:avLst/>
          </a:prstGeom>
          <a:noFill/>
          <a:ln>
            <a:noFill/>
          </a:ln>
        </p:spPr>
      </p:pic>
      <p:sp>
        <p:nvSpPr>
          <p:cNvPr id="358" name="Google Shape;358;p32"/>
          <p:cNvSpPr txBox="1"/>
          <p:nvPr/>
        </p:nvSpPr>
        <p:spPr>
          <a:xfrm>
            <a:off x="4648200" y="5334000"/>
            <a:ext cx="457200" cy="15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9" name="Google Shape;359;p32"/>
          <p:cNvSpPr txBox="1"/>
          <p:nvPr/>
        </p:nvSpPr>
        <p:spPr>
          <a:xfrm>
            <a:off x="6019800" y="5237162"/>
            <a:ext cx="457200" cy="230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a:solidFill>
                  <a:schemeClr val="dk1"/>
                </a:solidFill>
                <a:latin typeface="Arial"/>
                <a:ea typeface="Arial"/>
                <a:cs typeface="Arial"/>
                <a:sym typeface="Arial"/>
              </a:rPr>
              <a:t>letter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3"/>
          <p:cNvSpPr>
            <a:spLocks noGrp="1"/>
          </p:cNvSpPr>
          <p:nvPr>
            <p:ph type="title"/>
          </p:nvPr>
        </p:nvSpPr>
        <p:spPr>
          <a:xfrm>
            <a:off x="968375" y="685800"/>
            <a:ext cx="7888287" cy="1350962"/>
          </a:xfrm>
          <a:prstGeom prst="roundRect">
            <a:avLst>
              <a:gd name="adj" fmla="val 3600"/>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96464"/>
              </a:buClr>
              <a:buSzPts val="3600"/>
              <a:buFont typeface="Arial"/>
              <a:buNone/>
            </a:pPr>
            <a:r>
              <a:rPr lang="en-US" sz="3600" b="1" i="0" u="none">
                <a:solidFill>
                  <a:srgbClr val="696464"/>
                </a:solidFill>
                <a:latin typeface="Arial"/>
                <a:ea typeface="Arial"/>
                <a:cs typeface="Arial"/>
                <a:sym typeface="Arial"/>
              </a:rPr>
              <a:t>Teacher Rec Letters</a:t>
            </a:r>
            <a:endParaRPr/>
          </a:p>
        </p:txBody>
      </p:sp>
      <p:sp>
        <p:nvSpPr>
          <p:cNvPr id="365" name="Google Shape;365;p33"/>
          <p:cNvSpPr txBox="1"/>
          <p:nvPr/>
        </p:nvSpPr>
        <p:spPr>
          <a:xfrm>
            <a:off x="914400" y="2438400"/>
            <a:ext cx="6997700" cy="3786187"/>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rgbClr val="000000"/>
              </a:buClr>
              <a:buSzPts val="400"/>
              <a:buFont typeface="Caveat"/>
              <a:buChar char="➢"/>
            </a:pPr>
            <a:r>
              <a:rPr lang="en-US" sz="3000" b="0" i="0" u="none">
                <a:solidFill>
                  <a:srgbClr val="000000"/>
                </a:solidFill>
                <a:latin typeface="Arial"/>
                <a:ea typeface="Arial"/>
                <a:cs typeface="Arial"/>
                <a:sym typeface="Arial"/>
              </a:rPr>
              <a:t>Contact your teacher first</a:t>
            </a:r>
            <a:r>
              <a:rPr lang="en-US" sz="3000"/>
              <a:t> </a:t>
            </a:r>
            <a:endParaRPr sz="3000" b="0" i="0" u="none">
              <a:solidFill>
                <a:schemeClr val="dk1"/>
              </a:solidFill>
              <a:latin typeface="Arial"/>
              <a:ea typeface="Arial"/>
              <a:cs typeface="Arial"/>
              <a:sym typeface="Arial"/>
            </a:endParaRPr>
          </a:p>
          <a:p>
            <a:pPr marL="457200" marR="0" lvl="0" indent="-431800" algn="l" rtl="0">
              <a:lnSpc>
                <a:spcPct val="100000"/>
              </a:lnSpc>
              <a:spcBef>
                <a:spcPts val="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457200" marR="0" lvl="0" indent="-431800" algn="l" rtl="0">
              <a:lnSpc>
                <a:spcPct val="100000"/>
              </a:lnSpc>
              <a:spcBef>
                <a:spcPts val="0"/>
              </a:spcBef>
              <a:spcAft>
                <a:spcPts val="0"/>
              </a:spcAft>
              <a:buClr>
                <a:srgbClr val="000000"/>
              </a:buClr>
              <a:buSzPts val="400"/>
              <a:buFont typeface="Caveat"/>
              <a:buChar char="➢"/>
            </a:pPr>
            <a:r>
              <a:rPr lang="en-US" sz="3000" b="0" i="0" u="none">
                <a:solidFill>
                  <a:srgbClr val="000000"/>
                </a:solidFill>
                <a:latin typeface="Arial"/>
                <a:ea typeface="Arial"/>
                <a:cs typeface="Arial"/>
                <a:sym typeface="Arial"/>
              </a:rPr>
              <a:t>Request in </a:t>
            </a:r>
            <a:r>
              <a:rPr lang="en-US" sz="3000"/>
              <a:t>Common App</a:t>
            </a:r>
            <a:r>
              <a:rPr lang="en-US" sz="3000" b="0" i="0" u="none">
                <a:solidFill>
                  <a:srgbClr val="000000"/>
                </a:solidFill>
                <a:latin typeface="Arial"/>
                <a:ea typeface="Arial"/>
                <a:cs typeface="Arial"/>
                <a:sym typeface="Arial"/>
              </a:rPr>
              <a:t> </a:t>
            </a:r>
            <a:endParaRPr sz="3000"/>
          </a:p>
          <a:p>
            <a:pPr marL="457200" marR="0" lvl="0" indent="-431800" algn="l" rtl="0">
              <a:lnSpc>
                <a:spcPct val="100000"/>
              </a:lnSpc>
              <a:spcBef>
                <a:spcPts val="0"/>
              </a:spcBef>
              <a:spcAft>
                <a:spcPts val="0"/>
              </a:spcAft>
              <a:buClr>
                <a:srgbClr val="000000"/>
              </a:buClr>
              <a:buSzPts val="400"/>
              <a:buFont typeface="Caveat"/>
              <a:buChar char="➢"/>
            </a:pPr>
            <a:r>
              <a:rPr lang="en-US" sz="3000" b="0" i="0" u="none">
                <a:solidFill>
                  <a:srgbClr val="000000"/>
                </a:solidFill>
                <a:latin typeface="Arial"/>
                <a:ea typeface="Arial"/>
                <a:cs typeface="Arial"/>
                <a:sym typeface="Arial"/>
              </a:rPr>
              <a:t> Please do </a:t>
            </a:r>
            <a:r>
              <a:rPr lang="en-US" sz="3000" b="0" i="0" u="sng">
                <a:solidFill>
                  <a:srgbClr val="000000"/>
                </a:solidFill>
                <a:latin typeface="Arial"/>
                <a:ea typeface="Arial"/>
                <a:cs typeface="Arial"/>
                <a:sym typeface="Arial"/>
              </a:rPr>
              <a:t>at least 3+ weeks before the deadline.</a:t>
            </a:r>
            <a:endParaRPr sz="3000" b="0" i="0" u="none">
              <a:solidFill>
                <a:schemeClr val="dk1"/>
              </a:solidFill>
              <a:latin typeface="Arial"/>
              <a:ea typeface="Arial"/>
              <a:cs typeface="Arial"/>
              <a:sym typeface="Arial"/>
            </a:endParaRPr>
          </a:p>
          <a:p>
            <a:pPr marL="457200" marR="0" lvl="0" indent="-431800" algn="l" rtl="0">
              <a:lnSpc>
                <a:spcPct val="100000"/>
              </a:lnSpc>
              <a:spcBef>
                <a:spcPts val="0"/>
              </a:spcBef>
              <a:spcAft>
                <a:spcPts val="0"/>
              </a:spcAft>
              <a:buClr>
                <a:schemeClr val="dk1"/>
              </a:buClr>
              <a:buSzPts val="3000"/>
              <a:buFont typeface="Arial"/>
              <a:buNone/>
            </a:pPr>
            <a:endParaRPr sz="3000" b="0" i="0" u="sng">
              <a:solidFill>
                <a:srgbClr val="000000"/>
              </a:solidFill>
              <a:latin typeface="Arial"/>
              <a:ea typeface="Arial"/>
              <a:cs typeface="Arial"/>
              <a:sym typeface="Arial"/>
            </a:endParaRPr>
          </a:p>
          <a:p>
            <a:pPr marL="457200" marR="0" lvl="0" indent="-431800" algn="l" rtl="0">
              <a:lnSpc>
                <a:spcPct val="100000"/>
              </a:lnSpc>
              <a:spcBef>
                <a:spcPts val="0"/>
              </a:spcBef>
              <a:spcAft>
                <a:spcPts val="0"/>
              </a:spcAft>
              <a:buClr>
                <a:srgbClr val="FF0000"/>
              </a:buClr>
              <a:buSzPts val="400"/>
              <a:buFont typeface="Caveat"/>
              <a:buChar char="➢"/>
            </a:pPr>
            <a:r>
              <a:rPr lang="en-US" sz="3000" b="0" i="0" u="sng">
                <a:solidFill>
                  <a:srgbClr val="FF0000"/>
                </a:solidFill>
                <a:latin typeface="Arial"/>
                <a:ea typeface="Arial"/>
                <a:cs typeface="Arial"/>
                <a:sym typeface="Arial"/>
              </a:rPr>
              <a:t>Write a THANK YOU note</a:t>
            </a:r>
            <a:r>
              <a:rPr lang="en-US" sz="3000" b="0" i="0" u="none">
                <a:solidFill>
                  <a:srgbClr val="FF0000"/>
                </a:solidFill>
                <a:latin typeface="Arial"/>
                <a:ea typeface="Arial"/>
                <a:cs typeface="Arial"/>
                <a:sym typeface="Arial"/>
              </a:rPr>
              <a:t>! </a:t>
            </a:r>
            <a:endParaRPr/>
          </a:p>
          <a:p>
            <a:pPr marL="457200" marR="0" lvl="2" indent="-431800" algn="l" rtl="0">
              <a:lnSpc>
                <a:spcPct val="100000"/>
              </a:lnSpc>
              <a:spcBef>
                <a:spcPts val="0"/>
              </a:spcBef>
              <a:spcAft>
                <a:spcPts val="0"/>
              </a:spcAft>
              <a:buClr>
                <a:srgbClr val="FF0000"/>
              </a:buClr>
              <a:buSzPts val="400"/>
              <a:buFont typeface="Caveat"/>
              <a:buChar char="➢"/>
            </a:pPr>
            <a:r>
              <a:rPr lang="en-US" sz="3000" b="0" i="0" u="none" strike="noStrike" cap="none">
                <a:solidFill>
                  <a:srgbClr val="FF0000"/>
                </a:solidFill>
                <a:latin typeface="Arial"/>
                <a:ea typeface="Arial"/>
                <a:cs typeface="Arial"/>
                <a:sym typeface="Arial"/>
              </a:rPr>
              <a:t>                    ☺  </a:t>
            </a:r>
            <a:endParaRPr/>
          </a:p>
        </p:txBody>
      </p:sp>
      <p:pic>
        <p:nvPicPr>
          <p:cNvPr id="366" name="Google Shape;366;p33"/>
          <p:cNvPicPr preferRelativeResize="0"/>
          <p:nvPr/>
        </p:nvPicPr>
        <p:blipFill rotWithShape="1">
          <a:blip r:embed="rId3">
            <a:alphaModFix/>
          </a:blip>
          <a:srcRect/>
          <a:stretch/>
        </p:blipFill>
        <p:spPr>
          <a:xfrm>
            <a:off x="6408737" y="4283075"/>
            <a:ext cx="2438400" cy="227488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4"/>
          <p:cNvSpPr>
            <a:spLocks noGrp="1"/>
          </p:cNvSpPr>
          <p:nvPr>
            <p:ph type="title"/>
          </p:nvPr>
        </p:nvSpPr>
        <p:spPr>
          <a:xfrm>
            <a:off x="968375" y="685800"/>
            <a:ext cx="7888287" cy="1350962"/>
          </a:xfrm>
          <a:prstGeom prst="roundRect">
            <a:avLst>
              <a:gd name="adj" fmla="val 3600"/>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96464"/>
              </a:buClr>
              <a:buSzPts val="3600"/>
              <a:buFont typeface="Caveat"/>
              <a:buNone/>
            </a:pPr>
            <a:r>
              <a:rPr lang="en-US" sz="3600" b="1" i="0" u="none">
                <a:solidFill>
                  <a:srgbClr val="696464"/>
                </a:solidFill>
                <a:latin typeface="Caveat"/>
                <a:ea typeface="Caveat"/>
                <a:cs typeface="Caveat"/>
                <a:sym typeface="Caveat"/>
              </a:rPr>
              <a:t>Counselor Rec Letters</a:t>
            </a:r>
            <a:endParaRPr/>
          </a:p>
        </p:txBody>
      </p:sp>
      <p:sp>
        <p:nvSpPr>
          <p:cNvPr id="372" name="Google Shape;372;p34"/>
          <p:cNvSpPr txBox="1"/>
          <p:nvPr/>
        </p:nvSpPr>
        <p:spPr>
          <a:xfrm>
            <a:off x="838200" y="2286000"/>
            <a:ext cx="7848600" cy="3683000"/>
          </a:xfrm>
          <a:prstGeom prst="rect">
            <a:avLst/>
          </a:prstGeom>
          <a:noFill/>
          <a:ln>
            <a:noFill/>
          </a:ln>
        </p:spPr>
        <p:txBody>
          <a:bodyPr spcFirstLastPara="1" wrap="square" lIns="91425" tIns="45700" rIns="91425" bIns="45700" anchor="t" anchorCtr="0">
            <a:spAutoFit/>
          </a:bodyPr>
          <a:lstStyle/>
          <a:p>
            <a:pPr marL="457200" marR="0" lvl="0" indent="-419100" algn="l" rtl="0">
              <a:lnSpc>
                <a:spcPct val="100000"/>
              </a:lnSpc>
              <a:spcBef>
                <a:spcPts val="0"/>
              </a:spcBef>
              <a:spcAft>
                <a:spcPts val="0"/>
              </a:spcAft>
              <a:buClr>
                <a:srgbClr val="000000"/>
              </a:buClr>
              <a:buSzPts val="300"/>
              <a:buFont typeface="Caveat"/>
              <a:buChar char="➢"/>
            </a:pPr>
            <a:r>
              <a:rPr lang="en-US" sz="2000" b="1" i="0" u="none">
                <a:solidFill>
                  <a:srgbClr val="000000"/>
                </a:solidFill>
                <a:latin typeface="Arial"/>
                <a:ea typeface="Arial"/>
                <a:cs typeface="Arial"/>
                <a:sym typeface="Arial"/>
              </a:rPr>
              <a:t>Student Input Survey, Parent Input Survey, and Resume in Naviance</a:t>
            </a:r>
            <a:endParaRPr/>
          </a:p>
          <a:p>
            <a:pPr marL="914400" marR="0" lvl="1" indent="-419100" algn="l" rtl="0">
              <a:lnSpc>
                <a:spcPct val="100000"/>
              </a:lnSpc>
              <a:spcBef>
                <a:spcPts val="0"/>
              </a:spcBef>
              <a:spcAft>
                <a:spcPts val="0"/>
              </a:spcAft>
              <a:buClr>
                <a:srgbClr val="FF0000"/>
              </a:buClr>
              <a:buSzPts val="300"/>
              <a:buFont typeface="Caveat"/>
              <a:buChar char="○"/>
            </a:pPr>
            <a:r>
              <a:rPr lang="en-US" sz="2000" b="1" i="0" u="none" strike="noStrike" cap="none">
                <a:solidFill>
                  <a:srgbClr val="FF0000"/>
                </a:solidFill>
                <a:latin typeface="Arial"/>
                <a:ea typeface="Arial"/>
                <a:cs typeface="Arial"/>
                <a:sym typeface="Arial"/>
              </a:rPr>
              <a:t>If those are incomplete, I won't be able to write a letter for you.</a:t>
            </a:r>
            <a:endParaRPr/>
          </a:p>
          <a:p>
            <a:pPr marL="457200" marR="0" lvl="0" indent="-419100" algn="l" rtl="0">
              <a:lnSpc>
                <a:spcPct val="100000"/>
              </a:lnSpc>
              <a:spcBef>
                <a:spcPts val="400"/>
              </a:spcBef>
              <a:spcAft>
                <a:spcPts val="0"/>
              </a:spcAft>
              <a:buClr>
                <a:schemeClr val="dk1"/>
              </a:buClr>
              <a:buSzPts val="2000"/>
              <a:buFont typeface="Arial"/>
              <a:buNone/>
            </a:pPr>
            <a:endParaRPr sz="2000" b="1" i="0" u="none">
              <a:solidFill>
                <a:srgbClr val="FF0000"/>
              </a:solidFill>
              <a:latin typeface="Arial"/>
              <a:ea typeface="Arial"/>
              <a:cs typeface="Arial"/>
              <a:sym typeface="Arial"/>
            </a:endParaRPr>
          </a:p>
          <a:p>
            <a:pPr marL="457200" marR="0" lvl="0" indent="-419100" algn="l" rtl="0">
              <a:lnSpc>
                <a:spcPct val="100000"/>
              </a:lnSpc>
              <a:spcBef>
                <a:spcPts val="400"/>
              </a:spcBef>
              <a:spcAft>
                <a:spcPts val="0"/>
              </a:spcAft>
              <a:buClr>
                <a:srgbClr val="000000"/>
              </a:buClr>
              <a:buSzPts val="300"/>
              <a:buFont typeface="Caveat"/>
              <a:buChar char="➢"/>
            </a:pPr>
            <a:r>
              <a:rPr lang="en-US" sz="2000" b="1" i="0" u="none">
                <a:solidFill>
                  <a:srgbClr val="000000"/>
                </a:solidFill>
                <a:latin typeface="Arial"/>
                <a:ea typeface="Arial"/>
                <a:cs typeface="Arial"/>
                <a:sym typeface="Arial"/>
              </a:rPr>
              <a:t>We need at least a 2-3 week notice before your application deadline </a:t>
            </a:r>
            <a:endParaRPr/>
          </a:p>
          <a:p>
            <a:pPr marL="914400" marR="0" lvl="1" indent="-419100" algn="l" rtl="0">
              <a:lnSpc>
                <a:spcPct val="100000"/>
              </a:lnSpc>
              <a:spcBef>
                <a:spcPts val="0"/>
              </a:spcBef>
              <a:spcAft>
                <a:spcPts val="0"/>
              </a:spcAft>
              <a:buClr>
                <a:srgbClr val="000000"/>
              </a:buClr>
              <a:buSzPts val="300"/>
              <a:buFont typeface="Caveat"/>
              <a:buChar char="○"/>
            </a:pPr>
            <a:r>
              <a:rPr lang="en-US" sz="2000" b="1" i="0" u="none" strike="noStrike" cap="none">
                <a:solidFill>
                  <a:srgbClr val="000000"/>
                </a:solidFill>
                <a:latin typeface="Arial"/>
                <a:ea typeface="Arial"/>
                <a:cs typeface="Arial"/>
                <a:sym typeface="Arial"/>
              </a:rPr>
              <a:t>You can also request a third Teacher to write a letter in place of the Counselor letter if you choose to do so</a:t>
            </a:r>
            <a:endParaRPr/>
          </a:p>
          <a:p>
            <a:pPr marL="457200" marR="0" lvl="0" indent="-419100" algn="l" rtl="0">
              <a:lnSpc>
                <a:spcPct val="100000"/>
              </a:lnSpc>
              <a:spcBef>
                <a:spcPts val="400"/>
              </a:spcBef>
              <a:spcAft>
                <a:spcPts val="0"/>
              </a:spcAft>
              <a:buClr>
                <a:schemeClr val="dk1"/>
              </a:buClr>
              <a:buSzPts val="2000"/>
              <a:buFont typeface="Arial"/>
              <a:buNone/>
            </a:pPr>
            <a:endParaRPr sz="2000" b="1" i="0" u="none">
              <a:solidFill>
                <a:srgbClr val="000000"/>
              </a:solidFill>
              <a:latin typeface="Arial"/>
              <a:ea typeface="Arial"/>
              <a:cs typeface="Arial"/>
              <a:sym typeface="Arial"/>
            </a:endParaRPr>
          </a:p>
          <a:p>
            <a:pPr marL="457200" marR="0" lvl="0" indent="-419100" algn="l" rtl="0">
              <a:lnSpc>
                <a:spcPct val="100000"/>
              </a:lnSpc>
              <a:spcBef>
                <a:spcPts val="400"/>
              </a:spcBef>
              <a:spcAft>
                <a:spcPts val="0"/>
              </a:spcAft>
              <a:buClr>
                <a:srgbClr val="000000"/>
              </a:buClr>
              <a:buSzPts val="300"/>
              <a:buFont typeface="Caveat"/>
              <a:buChar char="➢"/>
            </a:pPr>
            <a:r>
              <a:rPr lang="en-US" sz="2000" b="1" i="0" u="none">
                <a:solidFill>
                  <a:srgbClr val="000000"/>
                </a:solidFill>
                <a:latin typeface="Arial"/>
                <a:ea typeface="Arial"/>
                <a:cs typeface="Arial"/>
                <a:sym typeface="Arial"/>
              </a:rPr>
              <a:t>Make an appointment with your counselor</a:t>
            </a:r>
            <a:r>
              <a:rPr lang="en-US" sz="2000" b="1" i="0" u="none">
                <a:solidFill>
                  <a:srgbClr val="000000"/>
                </a:solidFill>
                <a:latin typeface="Times New Roman"/>
                <a:ea typeface="Times New Roman"/>
                <a:cs typeface="Times New Roman"/>
                <a:sym typeface="Times New Roman"/>
              </a:rPr>
              <a: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5"/>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Essays – Personal Statement</a:t>
            </a:r>
            <a:endParaRPr/>
          </a:p>
        </p:txBody>
      </p:sp>
      <p:sp>
        <p:nvSpPr>
          <p:cNvPr id="378" name="Google Shape;378;p35"/>
          <p:cNvSpPr txBox="1">
            <a:spLocks noGrp="1"/>
          </p:cNvSpPr>
          <p:nvPr>
            <p:ph type="body" idx="1"/>
          </p:nvPr>
        </p:nvSpPr>
        <p:spPr>
          <a:xfrm>
            <a:off x="838200" y="2362200"/>
            <a:ext cx="7693025" cy="426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650"/>
              <a:buFont typeface="Noto Sans Symbols"/>
              <a:buChar char="●"/>
            </a:pPr>
            <a:r>
              <a:rPr lang="en-US" sz="2200" b="1" i="0" u="none">
                <a:solidFill>
                  <a:schemeClr val="dk1"/>
                </a:solidFill>
                <a:latin typeface="Arial"/>
                <a:ea typeface="Arial"/>
                <a:cs typeface="Arial"/>
                <a:sym typeface="Arial"/>
              </a:rPr>
              <a:t>Required for…</a:t>
            </a:r>
            <a:endParaRPr/>
          </a:p>
          <a:p>
            <a:pPr marL="742950" marR="0" lvl="1" indent="-285750" algn="l" rtl="0">
              <a:lnSpc>
                <a:spcPct val="90000"/>
              </a:lnSpc>
              <a:spcBef>
                <a:spcPts val="440"/>
              </a:spcBef>
              <a:spcAft>
                <a:spcPts val="0"/>
              </a:spcAft>
              <a:buClr>
                <a:schemeClr val="dk1"/>
              </a:buClr>
              <a:buSzPts val="1650"/>
              <a:buFont typeface="Arial"/>
              <a:buChar char="–"/>
            </a:pPr>
            <a:r>
              <a:rPr lang="en-US" sz="2200" b="0" i="0" u="none" strike="noStrike" cap="none">
                <a:solidFill>
                  <a:schemeClr val="dk1"/>
                </a:solidFill>
                <a:latin typeface="Arial"/>
                <a:ea typeface="Arial"/>
                <a:cs typeface="Arial"/>
                <a:sym typeface="Arial"/>
              </a:rPr>
              <a:t>UC – choose four out of eight prompts </a:t>
            </a:r>
            <a:r>
              <a:rPr lang="en-US" sz="16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https://admission.universityofcalifornia.edu/how-to-apply/applying-as-a-freshman/personal-insight-questions.html</a:t>
            </a:r>
            <a:endParaRPr/>
          </a:p>
          <a:p>
            <a:pPr marL="742950" marR="0" lvl="1" indent="-285750" algn="l" rtl="0">
              <a:lnSpc>
                <a:spcPct val="90000"/>
              </a:lnSpc>
              <a:spcBef>
                <a:spcPts val="440"/>
              </a:spcBef>
              <a:spcAft>
                <a:spcPts val="0"/>
              </a:spcAft>
              <a:buClr>
                <a:schemeClr val="dk1"/>
              </a:buClr>
              <a:buSzPts val="1650"/>
              <a:buFont typeface="Arial"/>
              <a:buChar char="–"/>
            </a:pPr>
            <a:r>
              <a:rPr lang="en-US" sz="2200" b="0" i="0" u="none" strike="noStrike" cap="none">
                <a:solidFill>
                  <a:schemeClr val="dk1"/>
                </a:solidFill>
                <a:latin typeface="Arial"/>
                <a:ea typeface="Arial"/>
                <a:cs typeface="Arial"/>
                <a:sym typeface="Arial"/>
              </a:rPr>
              <a:t>Common Application – 1 essay, </a:t>
            </a:r>
            <a:r>
              <a:rPr lang="en-US" sz="2200" b="0" i="0" u="sng" strike="noStrike" cap="none">
                <a:solidFill>
                  <a:schemeClr val="dk1"/>
                </a:solidFill>
                <a:latin typeface="Arial"/>
                <a:ea typeface="Arial"/>
                <a:cs typeface="Arial"/>
                <a:sym typeface="Arial"/>
              </a:rPr>
              <a:t>plus</a:t>
            </a:r>
            <a:r>
              <a:rPr lang="en-US" sz="2200" b="0" i="0" u="none" strike="noStrike" cap="none">
                <a:solidFill>
                  <a:schemeClr val="dk1"/>
                </a:solidFill>
                <a:latin typeface="Arial"/>
                <a:ea typeface="Arial"/>
                <a:cs typeface="Arial"/>
                <a:sym typeface="Arial"/>
              </a:rPr>
              <a:t> supplements</a:t>
            </a:r>
            <a:endParaRPr/>
          </a:p>
          <a:p>
            <a:pPr marL="742950" marR="0" lvl="1" indent="-285750" algn="l" rtl="0">
              <a:lnSpc>
                <a:spcPct val="90000"/>
              </a:lnSpc>
              <a:spcBef>
                <a:spcPts val="440"/>
              </a:spcBef>
              <a:spcAft>
                <a:spcPts val="0"/>
              </a:spcAft>
              <a:buClr>
                <a:schemeClr val="dk1"/>
              </a:buClr>
              <a:buSzPts val="1650"/>
              <a:buFont typeface="Arial"/>
              <a:buChar char="–"/>
            </a:pPr>
            <a:r>
              <a:rPr lang="en-US" sz="2200" b="0" i="0" u="none" strike="noStrike" cap="none">
                <a:solidFill>
                  <a:schemeClr val="dk1"/>
                </a:solidFill>
                <a:latin typeface="Arial"/>
                <a:ea typeface="Arial"/>
                <a:cs typeface="Arial"/>
                <a:sym typeface="Arial"/>
              </a:rPr>
              <a:t>Private schools</a:t>
            </a:r>
            <a:endParaRPr/>
          </a:p>
          <a:p>
            <a:pPr marL="742950" marR="0" lvl="1" indent="-285750" algn="l" rtl="0">
              <a:lnSpc>
                <a:spcPct val="90000"/>
              </a:lnSpc>
              <a:spcBef>
                <a:spcPts val="440"/>
              </a:spcBef>
              <a:spcAft>
                <a:spcPts val="0"/>
              </a:spcAft>
              <a:buClr>
                <a:schemeClr val="dk1"/>
              </a:buClr>
              <a:buSzPts val="1650"/>
              <a:buFont typeface="Arial"/>
              <a:buChar char="–"/>
            </a:pPr>
            <a:r>
              <a:rPr lang="en-US" sz="2200" b="0" i="0" u="none" strike="noStrike" cap="none">
                <a:solidFill>
                  <a:schemeClr val="dk1"/>
                </a:solidFill>
                <a:latin typeface="Arial"/>
                <a:ea typeface="Arial"/>
                <a:cs typeface="Arial"/>
                <a:sym typeface="Arial"/>
              </a:rPr>
              <a:t>Some out-of-state schools</a:t>
            </a:r>
            <a:endParaRPr/>
          </a:p>
          <a:p>
            <a:pPr marL="742950" marR="0" lvl="1" indent="-285750" algn="l" rtl="0">
              <a:lnSpc>
                <a:spcPct val="90000"/>
              </a:lnSpc>
              <a:spcBef>
                <a:spcPts val="480"/>
              </a:spcBef>
              <a:spcAft>
                <a:spcPts val="0"/>
              </a:spcAft>
              <a:buClr>
                <a:schemeClr val="dk1"/>
              </a:buClr>
              <a:buSzPts val="18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Revise, revise, revise!</a:t>
            </a:r>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Do not send without having someone review it. (Teacher, counselor)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6"/>
          <p:cNvPicPr preferRelativeResize="0"/>
          <p:nvPr/>
        </p:nvPicPr>
        <p:blipFill rotWithShape="1">
          <a:blip r:embed="rId3">
            <a:alphaModFix/>
          </a:blip>
          <a:srcRect/>
          <a:stretch/>
        </p:blipFill>
        <p:spPr>
          <a:xfrm>
            <a:off x="963612" y="762000"/>
            <a:ext cx="7216775" cy="5880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7"/>
          <p:cNvSpPr>
            <a:spLocks noGrp="1"/>
          </p:cNvSpPr>
          <p:nvPr>
            <p:ph type="title"/>
          </p:nvPr>
        </p:nvSpPr>
        <p:spPr>
          <a:xfrm>
            <a:off x="762000" y="762000"/>
            <a:ext cx="8382000" cy="9144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2700"/>
              <a:buFont typeface="Arial"/>
              <a:buNone/>
            </a:pPr>
            <a:r>
              <a:rPr lang="en-US" sz="2700" b="1" i="0" u="none">
                <a:solidFill>
                  <a:schemeClr val="dk2"/>
                </a:solidFill>
                <a:latin typeface="Arial"/>
                <a:ea typeface="Arial"/>
                <a:cs typeface="Arial"/>
                <a:sym typeface="Arial"/>
              </a:rPr>
              <a:t>Essays – Personal Statement Words of Wisdom</a:t>
            </a:r>
            <a:endParaRPr/>
          </a:p>
        </p:txBody>
      </p:sp>
      <p:sp>
        <p:nvSpPr>
          <p:cNvPr id="389" name="Google Shape;389;p37"/>
          <p:cNvSpPr txBox="1">
            <a:spLocks noGrp="1"/>
          </p:cNvSpPr>
          <p:nvPr>
            <p:ph type="body" idx="1"/>
          </p:nvPr>
        </p:nvSpPr>
        <p:spPr>
          <a:xfrm>
            <a:off x="838200" y="2362200"/>
            <a:ext cx="7693025" cy="426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25"/>
              <a:buFont typeface="Noto Sans Symbols"/>
              <a:buChar char="●"/>
            </a:pPr>
            <a:r>
              <a:rPr lang="en-US" sz="1900" b="0" i="0" u="none">
                <a:solidFill>
                  <a:schemeClr val="dk1"/>
                </a:solidFill>
                <a:latin typeface="Arial"/>
                <a:ea typeface="Arial"/>
                <a:cs typeface="Arial"/>
                <a:sym typeface="Arial"/>
              </a:rPr>
              <a:t>“Consider your essay your interview on paper” – UC Berkeley</a:t>
            </a:r>
            <a:endParaRPr/>
          </a:p>
          <a:p>
            <a:pPr marL="342900" marR="0" lvl="0" indent="-342900" algn="l" rtl="0">
              <a:lnSpc>
                <a:spcPct val="100000"/>
              </a:lnSpc>
              <a:spcBef>
                <a:spcPts val="380"/>
              </a:spcBef>
              <a:spcAft>
                <a:spcPts val="0"/>
              </a:spcAft>
              <a:buClr>
                <a:schemeClr val="dk1"/>
              </a:buClr>
              <a:buSzPts val="1425"/>
              <a:buFont typeface="Noto Sans Symbols"/>
              <a:buChar char="●"/>
            </a:pPr>
            <a:r>
              <a:rPr lang="en-US" sz="1900" b="0" i="0" u="none">
                <a:solidFill>
                  <a:schemeClr val="dk1"/>
                </a:solidFill>
                <a:latin typeface="Arial"/>
                <a:ea typeface="Arial"/>
                <a:cs typeface="Arial"/>
                <a:sym typeface="Arial"/>
              </a:rPr>
              <a:t>"Give careful thought to the questions asked, but don’t try to write the answers that you think we want to hear; give us the answers that tell us about you."    - Cornell University</a:t>
            </a:r>
            <a:endParaRPr/>
          </a:p>
          <a:p>
            <a:pPr marL="342900" marR="0" lvl="0" indent="-342900" algn="l" rtl="0">
              <a:lnSpc>
                <a:spcPct val="100000"/>
              </a:lnSpc>
              <a:spcBef>
                <a:spcPts val="380"/>
              </a:spcBef>
              <a:spcAft>
                <a:spcPts val="0"/>
              </a:spcAft>
              <a:buClr>
                <a:schemeClr val="dk1"/>
              </a:buClr>
              <a:buSzPts val="1425"/>
              <a:buFont typeface="Noto Sans Symbols"/>
              <a:buChar char="●"/>
            </a:pPr>
            <a:r>
              <a:rPr lang="en-US" sz="1900" b="0" i="0" u="none">
                <a:solidFill>
                  <a:schemeClr val="dk1"/>
                </a:solidFill>
                <a:latin typeface="Arial"/>
                <a:ea typeface="Arial"/>
                <a:cs typeface="Arial"/>
                <a:sym typeface="Arial"/>
              </a:rPr>
              <a:t>"You don’t need to have had extraordinary experiences to write an extraordinary essay. You don’t need to have done incomparable things to be interesting."    - Wellesley College  </a:t>
            </a:r>
            <a:endParaRPr/>
          </a:p>
          <a:p>
            <a:pPr marL="342900" marR="0" lvl="0" indent="-342900" algn="l" rtl="0">
              <a:lnSpc>
                <a:spcPct val="100000"/>
              </a:lnSpc>
              <a:spcBef>
                <a:spcPts val="380"/>
              </a:spcBef>
              <a:spcAft>
                <a:spcPts val="0"/>
              </a:spcAft>
              <a:buClr>
                <a:schemeClr val="dk1"/>
              </a:buClr>
              <a:buSzPts val="1425"/>
              <a:buFont typeface="Noto Sans Symbols"/>
              <a:buChar char="●"/>
            </a:pPr>
            <a:r>
              <a:rPr lang="en-US" sz="1900" b="0" i="0" u="none">
                <a:solidFill>
                  <a:schemeClr val="dk1"/>
                </a:solidFill>
                <a:latin typeface="Arial"/>
                <a:ea typeface="Arial"/>
                <a:cs typeface="Arial"/>
                <a:sym typeface="Arial"/>
              </a:rPr>
              <a:t>“Edit. Then edit again. Then again. There is no excuse for errors anywhere on your application or essay. None whatsoever. It should be flawless, people. Take the time to edit and review and revise your full application multiple times."   - Tulane University</a:t>
            </a:r>
            <a:endParaRPr/>
          </a:p>
          <a:p>
            <a:pPr marL="342900" marR="0" lvl="0" indent="-252412" algn="l" rtl="0">
              <a:spcBef>
                <a:spcPts val="380"/>
              </a:spcBef>
              <a:spcAft>
                <a:spcPts val="0"/>
              </a:spcAft>
              <a:buClr>
                <a:schemeClr val="dk1"/>
              </a:buClr>
              <a:buSzPts val="1425"/>
              <a:buFont typeface="Noto Sans Symbols"/>
              <a:buNone/>
            </a:pPr>
            <a:endParaRPr sz="1900" b="0" i="0" u="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8"/>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Common Myths</a:t>
            </a:r>
            <a:endParaRPr/>
          </a:p>
        </p:txBody>
      </p:sp>
      <p:sp>
        <p:nvSpPr>
          <p:cNvPr id="395" name="Google Shape;395;p38"/>
          <p:cNvSpPr txBox="1">
            <a:spLocks noGrp="1"/>
          </p:cNvSpPr>
          <p:nvPr>
            <p:ph type="body" idx="1"/>
          </p:nvPr>
        </p:nvSpPr>
        <p:spPr>
          <a:xfrm>
            <a:off x="838200" y="2590800"/>
            <a:ext cx="5410200" cy="4038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Senior year grades don’t count</a:t>
            </a:r>
            <a:endParaRPr sz="2200" b="1" i="0" u="none">
              <a:solidFill>
                <a:schemeClr val="dk1"/>
              </a:solidFill>
              <a:latin typeface="Arial"/>
              <a:ea typeface="Arial"/>
              <a:cs typeface="Arial"/>
              <a:sym typeface="Arial"/>
            </a:endParaRPr>
          </a:p>
          <a:p>
            <a:pPr marL="342900" lvl="0" indent="-342900" algn="l" rtl="0">
              <a:lnSpc>
                <a:spcPct val="10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I must declare a major </a:t>
            </a:r>
            <a:endParaRPr/>
          </a:p>
          <a:p>
            <a:pPr marL="342900" lvl="0" indent="-342900" algn="l" rtl="0">
              <a:lnSpc>
                <a:spcPct val="10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I should know what I want to do for the rest of my life</a:t>
            </a:r>
            <a:endParaRPr sz="2200" b="1" i="0" u="none">
              <a:solidFill>
                <a:schemeClr val="dk1"/>
              </a:solidFill>
              <a:latin typeface="Arial"/>
              <a:ea typeface="Arial"/>
              <a:cs typeface="Arial"/>
              <a:sym typeface="Arial"/>
            </a:endParaRPr>
          </a:p>
          <a:p>
            <a:pPr marL="342900" lvl="0" indent="-342900" algn="l" rtl="0">
              <a:lnSpc>
                <a:spcPct val="10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“C” students don’t go to 4-year colleges</a:t>
            </a:r>
            <a:endParaRPr sz="2200" b="1" i="0" u="none">
              <a:solidFill>
                <a:schemeClr val="dk1"/>
              </a:solidFill>
              <a:latin typeface="Arial"/>
              <a:ea typeface="Arial"/>
              <a:cs typeface="Arial"/>
              <a:sym typeface="Arial"/>
            </a:endParaRPr>
          </a:p>
          <a:p>
            <a:pPr marL="342900" lvl="0" indent="-342900" algn="l" rtl="0">
              <a:lnSpc>
                <a:spcPct val="10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CSU’s are not good schools</a:t>
            </a:r>
            <a:endParaRPr sz="2200" b="1" i="0" u="none">
              <a:solidFill>
                <a:schemeClr val="dk1"/>
              </a:solidFill>
              <a:latin typeface="Arial"/>
              <a:ea typeface="Arial"/>
              <a:cs typeface="Arial"/>
              <a:sym typeface="Arial"/>
            </a:endParaRPr>
          </a:p>
          <a:p>
            <a:pPr marL="342900" lvl="0" indent="-342900" algn="l" rtl="0">
              <a:lnSpc>
                <a:spcPct val="10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Community Colleges are only for student who didn’t do well in high school.</a:t>
            </a:r>
            <a:endParaRPr sz="2200" b="1" i="0" u="none">
              <a:solidFill>
                <a:schemeClr val="dk1"/>
              </a:solidFill>
              <a:latin typeface="Arial"/>
              <a:ea typeface="Arial"/>
              <a:cs typeface="Arial"/>
              <a:sym typeface="Arial"/>
            </a:endParaRPr>
          </a:p>
          <a:p>
            <a:pPr marL="342900" lvl="0" indent="-238125" algn="l" rtl="0">
              <a:spcBef>
                <a:spcPts val="440"/>
              </a:spcBef>
              <a:spcAft>
                <a:spcPts val="0"/>
              </a:spcAft>
              <a:buSzPts val="1650"/>
              <a:buNone/>
            </a:pPr>
            <a:endParaRPr sz="2200" b="1" i="0" u="none">
              <a:solidFill>
                <a:schemeClr val="dk1"/>
              </a:solidFill>
              <a:latin typeface="Arial"/>
              <a:ea typeface="Arial"/>
              <a:cs typeface="Arial"/>
              <a:sym typeface="Arial"/>
            </a:endParaRPr>
          </a:p>
        </p:txBody>
      </p:sp>
      <p:pic>
        <p:nvPicPr>
          <p:cNvPr id="396" name="Google Shape;396;p38" descr="MC900448745[1]"/>
          <p:cNvPicPr preferRelativeResize="0">
            <a:picLocks noGrp="1"/>
          </p:cNvPicPr>
          <p:nvPr>
            <p:ph type="clipArt" idx="2"/>
          </p:nvPr>
        </p:nvPicPr>
        <p:blipFill rotWithShape="1">
          <a:blip r:embed="rId3">
            <a:alphaModFix/>
          </a:blip>
          <a:srcRect/>
          <a:stretch/>
        </p:blipFill>
        <p:spPr>
          <a:xfrm>
            <a:off x="6096000" y="2438400"/>
            <a:ext cx="2892425" cy="342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9"/>
          <p:cNvSpPr>
            <a:spLocks noGrp="1"/>
          </p:cNvSpPr>
          <p:nvPr>
            <p:ph type="title"/>
          </p:nvPr>
        </p:nvSpPr>
        <p:spPr>
          <a:xfrm>
            <a:off x="812800" y="914400"/>
            <a:ext cx="7924800" cy="8382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Paying for college…</a:t>
            </a:r>
            <a:endParaRPr/>
          </a:p>
        </p:txBody>
      </p:sp>
      <p:sp>
        <p:nvSpPr>
          <p:cNvPr id="402" name="Google Shape;402;p39"/>
          <p:cNvSpPr txBox="1">
            <a:spLocks noGrp="1"/>
          </p:cNvSpPr>
          <p:nvPr>
            <p:ph type="body" idx="1"/>
          </p:nvPr>
        </p:nvSpPr>
        <p:spPr>
          <a:xfrm>
            <a:off x="812800" y="2286000"/>
            <a:ext cx="8026400" cy="434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50"/>
              <a:buFont typeface="Noto Sans Symbols"/>
              <a:buNone/>
            </a:pPr>
            <a:r>
              <a:rPr lang="en-US" sz="1400" b="1" i="0" u="none">
                <a:solidFill>
                  <a:schemeClr val="dk1"/>
                </a:solidFill>
                <a:latin typeface="Arial"/>
                <a:ea typeface="Arial"/>
                <a:cs typeface="Arial"/>
                <a:sym typeface="Arial"/>
              </a:rPr>
              <a:t>Prepare to apply for Financial Aid </a:t>
            </a:r>
            <a:r>
              <a:rPr lang="en-US" sz="1400" b="0" i="0" u="none">
                <a:solidFill>
                  <a:schemeClr val="dk1"/>
                </a:solidFill>
                <a:latin typeface="Arial"/>
                <a:ea typeface="Arial"/>
                <a:cs typeface="Arial"/>
                <a:sym typeface="Arial"/>
              </a:rPr>
              <a:t>– The Free Application for Federal Student Aid (FAFSA) opens October 1. Same is true for the CSS Profile which is required by fewer schools. </a:t>
            </a:r>
            <a:r>
              <a:rPr lang="en-US" sz="1400" b="0" i="0" u="sng">
                <a:solidFill>
                  <a:schemeClr val="dk1"/>
                </a:solidFill>
                <a:latin typeface="Arial"/>
                <a:ea typeface="Arial"/>
                <a:cs typeface="Arial"/>
                <a:sym typeface="Arial"/>
              </a:rPr>
              <a:t>These forms should be completed sooner rather than later</a:t>
            </a:r>
            <a:r>
              <a:rPr lang="en-US" sz="1400" b="0" i="0" u="none">
                <a:solidFill>
                  <a:schemeClr val="dk1"/>
                </a:solidFill>
                <a:latin typeface="Arial"/>
                <a:ea typeface="Arial"/>
                <a:cs typeface="Arial"/>
                <a:sym typeface="Arial"/>
              </a:rPr>
              <a:t>. </a:t>
            </a:r>
            <a:endParaRPr sz="1400" b="0" i="0" u="none">
              <a:solidFill>
                <a:schemeClr val="dk1"/>
              </a:solidFill>
              <a:latin typeface="Arial"/>
              <a:ea typeface="Arial"/>
              <a:cs typeface="Arial"/>
              <a:sym typeface="Arial"/>
            </a:endParaRPr>
          </a:p>
          <a:p>
            <a:pPr marL="0" marR="0" lvl="0" indent="-104775" algn="l" rtl="0">
              <a:lnSpc>
                <a:spcPct val="9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FAFSA:   Oct 1</a:t>
            </a:r>
            <a:r>
              <a:rPr lang="en-US" sz="2200" b="0" i="0" u="none" baseline="30000">
                <a:solidFill>
                  <a:schemeClr val="dk1"/>
                </a:solidFill>
                <a:latin typeface="Arial"/>
                <a:ea typeface="Arial"/>
                <a:cs typeface="Arial"/>
                <a:sym typeface="Arial"/>
              </a:rPr>
              <a:t>st</a:t>
            </a:r>
            <a:r>
              <a:rPr lang="en-US" sz="2200" b="0" i="0" u="none">
                <a:solidFill>
                  <a:schemeClr val="dk1"/>
                </a:solidFill>
                <a:latin typeface="Arial"/>
                <a:ea typeface="Arial"/>
                <a:cs typeface="Arial"/>
                <a:sym typeface="Arial"/>
              </a:rPr>
              <a:t> - March 2</a:t>
            </a:r>
            <a:r>
              <a:rPr lang="en-US" sz="2200" b="0" i="0" u="none" baseline="30000">
                <a:solidFill>
                  <a:schemeClr val="dk1"/>
                </a:solidFill>
                <a:latin typeface="Arial"/>
                <a:ea typeface="Arial"/>
                <a:cs typeface="Arial"/>
                <a:sym typeface="Arial"/>
              </a:rPr>
              <a:t>nd</a:t>
            </a:r>
            <a:r>
              <a:rPr lang="en-US" sz="2200" b="0" i="0" u="none">
                <a:solidFill>
                  <a:schemeClr val="dk1"/>
                </a:solidFill>
                <a:latin typeface="Arial"/>
                <a:ea typeface="Arial"/>
                <a:cs typeface="Arial"/>
                <a:sym typeface="Arial"/>
              </a:rPr>
              <a:t>  </a:t>
            </a:r>
            <a:r>
              <a:rPr lang="en-US" sz="1700" b="1" i="0" u="sng">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https://studentaid.gov/</a:t>
            </a:r>
            <a:endParaRPr/>
          </a:p>
          <a:p>
            <a:pPr marL="0" marR="0" lvl="0" indent="-104775" algn="l" rtl="0">
              <a:lnSpc>
                <a:spcPct val="9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Dream Act  </a:t>
            </a:r>
            <a:r>
              <a:rPr lang="en-US" sz="1700" b="1" i="0" u="sng">
                <a:solidFill>
                  <a:schemeClr val="dk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https://dream.csac.ca.gov/</a:t>
            </a:r>
            <a:endParaRPr sz="1700" b="1" i="0" u="sng">
              <a:solidFill>
                <a:schemeClr val="dk1"/>
              </a:solidFill>
              <a:latin typeface="Arial"/>
              <a:ea typeface="Arial"/>
              <a:cs typeface="Arial"/>
              <a:sym typeface="Arial"/>
            </a:endParaRPr>
          </a:p>
          <a:p>
            <a:pPr marL="0" marR="0" lvl="0" indent="-104775" algn="l" rtl="0">
              <a:lnSpc>
                <a:spcPct val="90000"/>
              </a:lnSpc>
              <a:spcBef>
                <a:spcPts val="440"/>
              </a:spcBef>
              <a:spcAft>
                <a:spcPts val="0"/>
              </a:spcAft>
              <a:buClr>
                <a:schemeClr val="dk1"/>
              </a:buClr>
              <a:buSzPts val="1650"/>
              <a:buFont typeface="Noto Sans Symbols"/>
              <a:buChar char="●"/>
            </a:pPr>
            <a:r>
              <a:rPr lang="en-US" sz="2200" b="0" i="0" u="none">
                <a:solidFill>
                  <a:schemeClr val="dk1"/>
                </a:solidFill>
                <a:latin typeface="Arial"/>
                <a:ea typeface="Arial"/>
                <a:cs typeface="Arial"/>
                <a:sym typeface="Arial"/>
              </a:rPr>
              <a:t>CSS Financial Profile (some private schools)</a:t>
            </a:r>
            <a:endParaRPr/>
          </a:p>
          <a:p>
            <a:pPr marL="1143000" marR="0" lvl="2" indent="-228600" algn="l" rtl="0">
              <a:lnSpc>
                <a:spcPct val="90000"/>
              </a:lnSpc>
              <a:spcBef>
                <a:spcPts val="320"/>
              </a:spcBef>
              <a:spcAft>
                <a:spcPts val="0"/>
              </a:spcAft>
              <a:buClr>
                <a:schemeClr val="dk1"/>
              </a:buClr>
              <a:buSzPts val="1200"/>
              <a:buFont typeface="Noto Sans Symbols"/>
              <a:buChar char="●"/>
            </a:pPr>
            <a:r>
              <a:rPr lang="en-US" sz="1600" b="0" i="0" u="none" strike="noStrike" cap="none">
                <a:solidFill>
                  <a:schemeClr val="dk1"/>
                </a:solidFill>
                <a:latin typeface="Arial"/>
                <a:ea typeface="Arial"/>
                <a:cs typeface="Arial"/>
                <a:sym typeface="Arial"/>
              </a:rPr>
              <a:t>On College Board website</a:t>
            </a:r>
            <a:endParaRPr/>
          </a:p>
          <a:p>
            <a:pPr marL="1143000" marR="0" lvl="2" indent="-228600" algn="l" rtl="0">
              <a:lnSpc>
                <a:spcPct val="90000"/>
              </a:lnSpc>
              <a:spcBef>
                <a:spcPts val="340"/>
              </a:spcBef>
              <a:spcAft>
                <a:spcPts val="0"/>
              </a:spcAft>
              <a:buClr>
                <a:schemeClr val="dk1"/>
              </a:buClr>
              <a:buSzPts val="1200"/>
              <a:buFont typeface="Noto Sans Symbols"/>
              <a:buChar char="●"/>
            </a:pPr>
            <a:r>
              <a:rPr lang="en-US" sz="1600" b="0" i="0" u="none" strike="noStrike" cap="none">
                <a:solidFill>
                  <a:schemeClr val="dk1"/>
                </a:solidFill>
                <a:latin typeface="Arial"/>
                <a:ea typeface="Arial"/>
                <a:cs typeface="Arial"/>
                <a:sym typeface="Arial"/>
              </a:rPr>
              <a:t>Deadlines are usually prior to application due dates </a:t>
            </a:r>
            <a:r>
              <a:rPr lang="en-US" sz="1700" b="1"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https://cssprofile.collegeboard.org/</a:t>
            </a:r>
            <a:endParaRPr/>
          </a:p>
          <a:p>
            <a:pPr marL="1143000" marR="0" lvl="2" indent="-228600" algn="l" rtl="0">
              <a:lnSpc>
                <a:spcPct val="90000"/>
              </a:lnSpc>
              <a:spcBef>
                <a:spcPts val="340"/>
              </a:spcBef>
              <a:spcAft>
                <a:spcPts val="0"/>
              </a:spcAft>
              <a:buClr>
                <a:schemeClr val="dk1"/>
              </a:buClr>
              <a:buSzPts val="1275"/>
              <a:buFont typeface="Noto Sans Symbols"/>
              <a:buNone/>
            </a:pPr>
            <a:endParaRPr sz="1700" b="1" i="0" u="sng" strike="noStrike" cap="none">
              <a:solidFill>
                <a:schemeClr val="dk1"/>
              </a:solidFill>
              <a:latin typeface="Arial"/>
              <a:ea typeface="Arial"/>
              <a:cs typeface="Arial"/>
              <a:sym typeface="Arial"/>
            </a:endParaRPr>
          </a:p>
          <a:p>
            <a:pPr marL="0" marR="0" lvl="0" indent="0" algn="l" rtl="0">
              <a:lnSpc>
                <a:spcPct val="90000"/>
              </a:lnSpc>
              <a:spcBef>
                <a:spcPts val="360"/>
              </a:spcBef>
              <a:spcAft>
                <a:spcPts val="0"/>
              </a:spcAft>
              <a:buClr>
                <a:schemeClr val="dk1"/>
              </a:buClr>
              <a:buSzPts val="1350"/>
              <a:buFont typeface="Noto Sans Symbols"/>
              <a:buNone/>
            </a:pPr>
            <a:r>
              <a:rPr lang="en-US" sz="1800" b="0" i="0" u="none">
                <a:solidFill>
                  <a:srgbClr val="002060"/>
                </a:solidFill>
                <a:latin typeface="Arial"/>
                <a:ea typeface="Arial"/>
                <a:cs typeface="Arial"/>
                <a:sym typeface="Arial"/>
              </a:rPr>
              <a:t>Timeline and materials needed are on the new LJHS college website: </a:t>
            </a:r>
            <a:r>
              <a:rPr lang="en-US" sz="1800" b="0" i="0" u="sng">
                <a:solidFill>
                  <a:schemeClr val="dk1"/>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https://www.ljhscollegeinfo.com/timeline-to-apply-for-financial-aid</a:t>
            </a:r>
            <a:r>
              <a:rPr lang="en-US" sz="1800" b="0" i="0" u="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a:p>
            <a:pPr marL="0" marR="0" lvl="0" indent="0" algn="l" rtl="0">
              <a:lnSpc>
                <a:spcPct val="90000"/>
              </a:lnSpc>
              <a:spcBef>
                <a:spcPts val="400"/>
              </a:spcBef>
              <a:spcAft>
                <a:spcPts val="0"/>
              </a:spcAft>
              <a:buClr>
                <a:schemeClr val="dk1"/>
              </a:buClr>
              <a:buSzPts val="1500"/>
              <a:buFont typeface="Noto Sans Symbols"/>
              <a:buNone/>
            </a:pPr>
            <a:r>
              <a:rPr lang="en-US" sz="2000" b="1" i="0" u="sng">
                <a:solidFill>
                  <a:schemeClr val="dk1"/>
                </a:solidFill>
                <a:latin typeface="Arial"/>
                <a:ea typeface="Arial"/>
                <a:cs typeface="Arial"/>
                <a:sym typeface="Arial"/>
              </a:rPr>
              <a:t>Scholarships </a:t>
            </a:r>
            <a:r>
              <a:rPr lang="en-US" sz="2000" b="0" i="0" u="none">
                <a:solidFill>
                  <a:schemeClr val="dk1"/>
                </a:solidFill>
                <a:latin typeface="Arial"/>
                <a:ea typeface="Arial"/>
                <a:cs typeface="Arial"/>
                <a:sym typeface="Arial"/>
              </a:rPr>
              <a:t>– website links in </a:t>
            </a:r>
            <a:r>
              <a:rPr lang="en-US" sz="2000"/>
              <a:t>Xello</a:t>
            </a:r>
            <a:r>
              <a:rPr lang="en-US" sz="2000" b="0" i="0" u="none">
                <a:solidFill>
                  <a:schemeClr val="dk1"/>
                </a:solidFill>
                <a:latin typeface="Arial"/>
                <a:ea typeface="Arial"/>
                <a:cs typeface="Arial"/>
                <a:sym typeface="Arial"/>
              </a:rPr>
              <a:t>, Fastweb, etc</a:t>
            </a:r>
            <a:r>
              <a:rPr lang="en-US" sz="1800" b="0" i="0" u="none">
                <a:solidFill>
                  <a:schemeClr val="dk1"/>
                </a:solidFill>
                <a:latin typeface="Arial"/>
                <a:ea typeface="Arial"/>
                <a:cs typeface="Arial"/>
                <a:sym typeface="Arial"/>
              </a:rPr>
              <a:t>.</a:t>
            </a:r>
            <a:endParaRPr/>
          </a:p>
          <a:p>
            <a:pPr marL="0" marR="0" lvl="0" indent="0" algn="l" rtl="0">
              <a:lnSpc>
                <a:spcPct val="90000"/>
              </a:lnSpc>
              <a:spcBef>
                <a:spcPts val="40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a:p>
            <a:pPr marL="342900" marR="0" lvl="0" indent="-247650" algn="l" rtl="0">
              <a:spcBef>
                <a:spcPts val="40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College Rep Virtual Visits</a:t>
            </a:r>
            <a:endParaRPr/>
          </a:p>
        </p:txBody>
      </p:sp>
      <p:sp>
        <p:nvSpPr>
          <p:cNvPr id="162" name="Google Shape;162;p4"/>
          <p:cNvSpPr txBox="1"/>
          <p:nvPr/>
        </p:nvSpPr>
        <p:spPr>
          <a:xfrm>
            <a:off x="838200" y="2438400"/>
            <a:ext cx="8153400" cy="335438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200"/>
              <a:buFont typeface="Arial"/>
              <a:buChar char="•"/>
            </a:pPr>
            <a:r>
              <a:rPr lang="en-US" sz="2200" b="0" i="0" u="none">
                <a:solidFill>
                  <a:schemeClr val="dk1"/>
                </a:solidFill>
                <a:latin typeface="Arial"/>
                <a:ea typeface="Arial"/>
                <a:cs typeface="Arial"/>
                <a:sym typeface="Arial"/>
              </a:rPr>
              <a:t>They are usually the same person who will review your application - so introduce yourself and come armed with good questions!</a:t>
            </a:r>
            <a:endParaRPr/>
          </a:p>
          <a:p>
            <a:pPr marL="285750" marR="0" lvl="0" indent="-285750" algn="l" rtl="0">
              <a:lnSpc>
                <a:spcPct val="100000"/>
              </a:lnSpc>
              <a:spcBef>
                <a:spcPts val="600"/>
              </a:spcBef>
              <a:spcAft>
                <a:spcPts val="0"/>
              </a:spcAft>
              <a:buClr>
                <a:schemeClr val="dk1"/>
              </a:buClr>
              <a:buSzPts val="2200"/>
              <a:buFont typeface="Arial"/>
              <a:buChar char="•"/>
            </a:pPr>
            <a:r>
              <a:rPr lang="en-US" sz="2200" b="0" i="0" u="none">
                <a:solidFill>
                  <a:schemeClr val="dk1"/>
                </a:solidFill>
                <a:latin typeface="Arial"/>
                <a:ea typeface="Arial"/>
                <a:cs typeface="Arial"/>
                <a:sym typeface="Arial"/>
              </a:rPr>
              <a:t>Attending these sessions is a great way to demonstrate interest.</a:t>
            </a:r>
            <a:endParaRPr/>
          </a:p>
          <a:p>
            <a:pPr marL="285750" marR="0" lvl="0" indent="-285750" algn="l" rtl="0">
              <a:lnSpc>
                <a:spcPct val="100000"/>
              </a:lnSpc>
              <a:spcBef>
                <a:spcPts val="600"/>
              </a:spcBef>
              <a:spcAft>
                <a:spcPts val="0"/>
              </a:spcAft>
              <a:buClr>
                <a:srgbClr val="00B050"/>
              </a:buClr>
              <a:buSzPts val="2200"/>
              <a:buFont typeface="Arial"/>
              <a:buChar char="•"/>
            </a:pPr>
            <a:r>
              <a:rPr lang="en-US" sz="2200" b="0" i="0" u="none">
                <a:solidFill>
                  <a:srgbClr val="00B050"/>
                </a:solidFill>
                <a:latin typeface="Arial"/>
                <a:ea typeface="Arial"/>
                <a:cs typeface="Arial"/>
                <a:sym typeface="Arial"/>
              </a:rPr>
              <a:t>Availability and sign ups are </a:t>
            </a:r>
            <a:r>
              <a:rPr lang="en-US" sz="2200">
                <a:solidFill>
                  <a:srgbClr val="00B050"/>
                </a:solidFill>
              </a:rPr>
              <a:t>TBD</a:t>
            </a:r>
            <a:endParaRPr/>
          </a:p>
          <a:p>
            <a:pPr marL="914400" marR="0" lvl="0" indent="0" algn="l" rtl="0">
              <a:lnSpc>
                <a:spcPct val="100000"/>
              </a:lnSpc>
              <a:spcBef>
                <a:spcPts val="600"/>
              </a:spcBef>
              <a:spcAft>
                <a:spcPts val="0"/>
              </a:spcAft>
              <a:buNone/>
            </a:pPr>
            <a:endParaRPr/>
          </a:p>
          <a:p>
            <a:pPr marL="285750" marR="0" lvl="0" indent="-285750" algn="l" rtl="0">
              <a:lnSpc>
                <a:spcPct val="100000"/>
              </a:lnSpc>
              <a:spcBef>
                <a:spcPts val="600"/>
              </a:spcBef>
              <a:spcAft>
                <a:spcPts val="0"/>
              </a:spcAft>
              <a:buClr>
                <a:schemeClr val="dk1"/>
              </a:buClr>
              <a:buSzPts val="2200"/>
              <a:buFont typeface="Arial"/>
              <a:buChar char="•"/>
            </a:pPr>
            <a:r>
              <a:rPr lang="en-US" sz="2200" b="0" i="0" u="none">
                <a:solidFill>
                  <a:schemeClr val="dk1"/>
                </a:solidFill>
                <a:latin typeface="Arial"/>
                <a:ea typeface="Arial"/>
                <a:cs typeface="Arial"/>
                <a:sym typeface="Arial"/>
              </a:rPr>
              <a:t>If there is a session you can’t attend email the representative directly to connect and ask questions.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0"/>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a:t>Xello</a:t>
            </a:r>
            <a:endParaRPr/>
          </a:p>
        </p:txBody>
      </p:sp>
      <p:sp>
        <p:nvSpPr>
          <p:cNvPr id="408" name="Google Shape;408;p40"/>
          <p:cNvSpPr txBox="1">
            <a:spLocks noGrp="1"/>
          </p:cNvSpPr>
          <p:nvPr>
            <p:ph type="body" idx="1"/>
          </p:nvPr>
        </p:nvSpPr>
        <p:spPr>
          <a:xfrm>
            <a:off x="762000" y="2362200"/>
            <a:ext cx="8763000" cy="4495800"/>
          </a:xfrm>
          <a:prstGeom prst="rect">
            <a:avLst/>
          </a:prstGeom>
          <a:noFill/>
          <a:ln>
            <a:noFill/>
          </a:ln>
        </p:spPr>
        <p:txBody>
          <a:bodyPr spcFirstLastPara="1" wrap="square" lIns="91425" tIns="45700" rIns="91425" bIns="45700" anchor="t" anchorCtr="0">
            <a:noAutofit/>
          </a:bodyPr>
          <a:lstStyle/>
          <a:p>
            <a:pPr marL="342900" marR="0" lvl="0" indent="0" algn="l" rtl="0">
              <a:lnSpc>
                <a:spcPct val="80000"/>
              </a:lnSpc>
              <a:spcBef>
                <a:spcPts val="0"/>
              </a:spcBef>
              <a:spcAft>
                <a:spcPts val="0"/>
              </a:spcAft>
              <a:buNone/>
            </a:pPr>
            <a:r>
              <a:rPr lang="en-US" sz="2400" b="1" i="0" u="sng">
                <a:solidFill>
                  <a:srgbClr val="FF0000"/>
                </a:solidFill>
                <a:latin typeface="Arial"/>
                <a:ea typeface="Arial"/>
                <a:cs typeface="Arial"/>
                <a:sym typeface="Arial"/>
              </a:rPr>
              <a:t>Update your email immediately</a:t>
            </a:r>
            <a:r>
              <a:rPr lang="en-US" sz="2400" b="1" i="0" u="none">
                <a:solidFill>
                  <a:schemeClr val="dk1"/>
                </a:solidFill>
                <a:latin typeface="Arial"/>
                <a:ea typeface="Arial"/>
                <a:cs typeface="Arial"/>
                <a:sym typeface="Arial"/>
              </a:rPr>
              <a:t>! </a:t>
            </a:r>
            <a:endParaRPr/>
          </a:p>
          <a:p>
            <a:pPr marL="342900" marR="0" lvl="0" indent="-342900" algn="l" rtl="0">
              <a:lnSpc>
                <a:spcPct val="80000"/>
              </a:lnSpc>
              <a:spcBef>
                <a:spcPts val="480"/>
              </a:spcBef>
              <a:spcAft>
                <a:spcPts val="0"/>
              </a:spcAft>
              <a:buClr>
                <a:schemeClr val="dk1"/>
              </a:buClr>
              <a:buSzPts val="1800"/>
              <a:buFont typeface="Noto Sans Symbols"/>
              <a:buNone/>
            </a:pPr>
            <a:r>
              <a:rPr lang="en-US" sz="2400" b="1" i="0" u="none">
                <a:solidFill>
                  <a:schemeClr val="dk1"/>
                </a:solidFill>
                <a:latin typeface="Arial"/>
                <a:ea typeface="Arial"/>
                <a:cs typeface="Arial"/>
                <a:sym typeface="Arial"/>
              </a:rPr>
              <a:t>		Do not use your stu.sandi.net </a:t>
            </a:r>
            <a:endParaRPr/>
          </a:p>
          <a:p>
            <a:pPr marL="342900" marR="0" lvl="0" indent="-342900" algn="l" rtl="0">
              <a:lnSpc>
                <a:spcPct val="80000"/>
              </a:lnSpc>
              <a:spcBef>
                <a:spcPts val="480"/>
              </a:spcBef>
              <a:spcAft>
                <a:spcPts val="0"/>
              </a:spcAft>
              <a:buClr>
                <a:schemeClr val="dk1"/>
              </a:buClr>
              <a:buSzPts val="1800"/>
              <a:buFont typeface="Noto Sans Symbols"/>
              <a:buNone/>
            </a:pPr>
            <a:r>
              <a:rPr lang="en-US" sz="2400" b="1" i="0" u="none">
                <a:solidFill>
                  <a:schemeClr val="dk1"/>
                </a:solidFill>
                <a:latin typeface="Arial"/>
                <a:ea typeface="Arial"/>
                <a:cs typeface="Arial"/>
                <a:sym typeface="Arial"/>
              </a:rPr>
              <a:t>            </a:t>
            </a:r>
            <a:endParaRPr/>
          </a:p>
          <a:p>
            <a:pPr marL="342900" marR="0" lvl="0" indent="-342900" algn="l" rtl="0">
              <a:lnSpc>
                <a:spcPct val="80000"/>
              </a:lnSpc>
              <a:spcBef>
                <a:spcPts val="480"/>
              </a:spcBef>
              <a:spcAft>
                <a:spcPts val="0"/>
              </a:spcAft>
              <a:buClr>
                <a:schemeClr val="dk1"/>
              </a:buClr>
              <a:buSzPts val="1800"/>
              <a:buFont typeface="Noto Sans Symbols"/>
              <a:buNone/>
            </a:pPr>
            <a:endParaRPr sz="2400" b="1" i="0" u="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1800"/>
              <a:buFont typeface="Noto Sans Symbols"/>
              <a:buNone/>
            </a:pPr>
            <a:r>
              <a:rPr lang="en-US" sz="2400" b="1" i="0" u="none">
                <a:solidFill>
                  <a:schemeClr val="dk1"/>
                </a:solidFill>
                <a:latin typeface="Arial"/>
                <a:ea typeface="Arial"/>
                <a:cs typeface="Arial"/>
                <a:sym typeface="Arial"/>
              </a:rPr>
              <a:t>**</a:t>
            </a:r>
            <a:r>
              <a:rPr lang="en-US" sz="2000" b="1" i="0" u="none">
                <a:solidFill>
                  <a:schemeClr val="dk1"/>
                </a:solidFill>
                <a:latin typeface="Arial"/>
                <a:ea typeface="Arial"/>
                <a:cs typeface="Arial"/>
                <a:sym typeface="Arial"/>
              </a:rPr>
              <a:t>Email address </a:t>
            </a:r>
            <a:r>
              <a:rPr lang="en-US" sz="2000" b="1" i="0" u="sng">
                <a:solidFill>
                  <a:schemeClr val="dk1"/>
                </a:solidFill>
                <a:latin typeface="Arial"/>
                <a:ea typeface="Arial"/>
                <a:cs typeface="Arial"/>
                <a:sym typeface="Arial"/>
              </a:rPr>
              <a:t>should match</a:t>
            </a:r>
            <a:r>
              <a:rPr lang="en-US" sz="2000" b="1" i="0" u="none">
                <a:solidFill>
                  <a:schemeClr val="dk1"/>
                </a:solidFill>
                <a:latin typeface="Arial"/>
                <a:ea typeface="Arial"/>
                <a:cs typeface="Arial"/>
                <a:sym typeface="Arial"/>
              </a:rPr>
              <a:t> the one used on your college applications!   (Use an </a:t>
            </a:r>
            <a:r>
              <a:rPr lang="en-US" sz="2000" b="1" i="1" u="none">
                <a:solidFill>
                  <a:schemeClr val="dk1"/>
                </a:solidFill>
                <a:latin typeface="Arial"/>
                <a:ea typeface="Arial"/>
                <a:cs typeface="Arial"/>
                <a:sym typeface="Arial"/>
              </a:rPr>
              <a:t>appropriate</a:t>
            </a:r>
            <a:r>
              <a:rPr lang="en-US" sz="2000" b="1" i="0" u="none">
                <a:solidFill>
                  <a:schemeClr val="dk1"/>
                </a:solidFill>
                <a:latin typeface="Arial"/>
                <a:ea typeface="Arial"/>
                <a:cs typeface="Arial"/>
                <a:sym typeface="Arial"/>
              </a:rPr>
              <a:t> email address!!! ☺ )</a:t>
            </a:r>
            <a:endParaRPr/>
          </a:p>
          <a:p>
            <a:pPr marL="342900" marR="0" lvl="0" indent="-342900" algn="l" rtl="0">
              <a:lnSpc>
                <a:spcPct val="80000"/>
              </a:lnSpc>
              <a:spcBef>
                <a:spcPts val="400"/>
              </a:spcBef>
              <a:spcAft>
                <a:spcPts val="0"/>
              </a:spcAft>
              <a:buClr>
                <a:schemeClr val="dk1"/>
              </a:buClr>
              <a:buSzPts val="1500"/>
              <a:buFont typeface="Noto Sans Symbols"/>
              <a:buNone/>
            </a:pPr>
            <a:endParaRPr sz="2000" b="1" i="0" u="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000000"/>
              </a:buClr>
              <a:buSzPts val="400"/>
              <a:buFont typeface="Noto Sans Symbols"/>
              <a:buChar char="⮚"/>
            </a:pPr>
            <a:r>
              <a:rPr lang="en-US" sz="2400" b="1" i="0" u="none">
                <a:solidFill>
                  <a:srgbClr val="000000"/>
                </a:solidFill>
                <a:latin typeface="Arial"/>
                <a:ea typeface="Arial"/>
                <a:cs typeface="Arial"/>
                <a:sym typeface="Arial"/>
              </a:rPr>
              <a:t>My Surveys - </a:t>
            </a:r>
            <a:endParaRPr/>
          </a:p>
          <a:p>
            <a:pPr marL="742950" marR="0" lvl="1" indent="-431800" algn="l" rtl="0">
              <a:lnSpc>
                <a:spcPct val="100000"/>
              </a:lnSpc>
              <a:spcBef>
                <a:spcPts val="0"/>
              </a:spcBef>
              <a:spcAft>
                <a:spcPts val="0"/>
              </a:spcAft>
              <a:buClr>
                <a:srgbClr val="000000"/>
              </a:buClr>
              <a:buSzPts val="400"/>
              <a:buFont typeface="Caveat"/>
              <a:buChar char="○"/>
            </a:pPr>
            <a:r>
              <a:rPr lang="en-US" sz="2400" b="1" i="0" u="none" strike="noStrike" cap="none">
                <a:solidFill>
                  <a:srgbClr val="00B050"/>
                </a:solidFill>
                <a:latin typeface="Arial"/>
                <a:ea typeface="Arial"/>
                <a:cs typeface="Arial"/>
                <a:sym typeface="Arial"/>
              </a:rPr>
              <a:t>Class of 202</a:t>
            </a:r>
            <a:r>
              <a:rPr lang="en-US" b="1">
                <a:solidFill>
                  <a:srgbClr val="00B050"/>
                </a:solidFill>
              </a:rPr>
              <a:t>2</a:t>
            </a:r>
            <a:r>
              <a:rPr lang="en-US" sz="2400" b="1" i="0" u="none" strike="noStrike" cap="none">
                <a:solidFill>
                  <a:srgbClr val="00B050"/>
                </a:solidFill>
                <a:latin typeface="Arial"/>
                <a:ea typeface="Arial"/>
                <a:cs typeface="Arial"/>
                <a:sym typeface="Arial"/>
              </a:rPr>
              <a:t> College Application Plans</a:t>
            </a:r>
            <a:endParaRPr/>
          </a:p>
          <a:p>
            <a:pPr marL="742950" marR="0" lvl="1" indent="-431800" algn="l" rtl="0">
              <a:lnSpc>
                <a:spcPct val="100000"/>
              </a:lnSpc>
              <a:spcBef>
                <a:spcPts val="0"/>
              </a:spcBef>
              <a:spcAft>
                <a:spcPts val="0"/>
              </a:spcAft>
              <a:buClr>
                <a:srgbClr val="000000"/>
              </a:buClr>
              <a:buSzPts val="400"/>
              <a:buFont typeface="Caveat"/>
              <a:buChar char="○"/>
            </a:pPr>
            <a:r>
              <a:rPr lang="en-US" sz="2400" b="1" i="0" u="none" strike="noStrike" cap="none">
                <a:solidFill>
                  <a:srgbClr val="000000"/>
                </a:solidFill>
                <a:latin typeface="Arial"/>
                <a:ea typeface="Arial"/>
                <a:cs typeface="Arial"/>
                <a:sym typeface="Arial"/>
              </a:rPr>
              <a:t>Student/Parent Input Questions</a:t>
            </a:r>
            <a:endParaRPr/>
          </a:p>
          <a:p>
            <a:pPr marL="742950" marR="0" lvl="1" indent="-431800" algn="l" rtl="0">
              <a:lnSpc>
                <a:spcPct val="100000"/>
              </a:lnSpc>
              <a:spcBef>
                <a:spcPts val="0"/>
              </a:spcBef>
              <a:spcAft>
                <a:spcPts val="0"/>
              </a:spcAft>
              <a:buClr>
                <a:srgbClr val="000000"/>
              </a:buClr>
              <a:buSzPts val="400"/>
              <a:buFont typeface="Caveat"/>
              <a:buChar char="○"/>
            </a:pPr>
            <a:r>
              <a:rPr lang="en-US" sz="2400" b="1" i="0" u="none" strike="noStrike" cap="none">
                <a:solidFill>
                  <a:srgbClr val="000000"/>
                </a:solidFill>
                <a:latin typeface="Arial"/>
                <a:ea typeface="Arial"/>
                <a:cs typeface="Arial"/>
                <a:sym typeface="Arial"/>
              </a:rPr>
              <a:t>Resume</a:t>
            </a:r>
            <a:endParaRPr/>
          </a:p>
          <a:p>
            <a:pPr marL="1143000" marR="0" lvl="2" indent="-123825" algn="l" rtl="0">
              <a:lnSpc>
                <a:spcPct val="80000"/>
              </a:lnSpc>
              <a:spcBef>
                <a:spcPts val="440"/>
              </a:spcBef>
              <a:spcAft>
                <a:spcPts val="0"/>
              </a:spcAft>
              <a:buClr>
                <a:schemeClr val="dk1"/>
              </a:buClr>
              <a:buSzPts val="1650"/>
              <a:buFont typeface="Noto Sans Symbols"/>
              <a:buNone/>
            </a:pPr>
            <a:endParaRPr sz="2200" b="1" i="0" u="none" strike="noStrike" cap="none">
              <a:solidFill>
                <a:schemeClr val="dk1"/>
              </a:solidFill>
              <a:latin typeface="Arial"/>
              <a:ea typeface="Arial"/>
              <a:cs typeface="Arial"/>
              <a:sym typeface="Arial"/>
            </a:endParaRPr>
          </a:p>
          <a:p>
            <a:pPr marL="1143000" marR="0" lvl="2" indent="-228600" algn="l" rtl="0">
              <a:lnSpc>
                <a:spcPct val="80000"/>
              </a:lnSpc>
              <a:spcBef>
                <a:spcPts val="440"/>
              </a:spcBef>
              <a:spcAft>
                <a:spcPts val="0"/>
              </a:spcAft>
              <a:buClr>
                <a:schemeClr val="dk1"/>
              </a:buClr>
              <a:buSzPts val="1650"/>
              <a:buFont typeface="Noto Sans Symbols"/>
              <a:buNone/>
            </a:pPr>
            <a:r>
              <a:rPr lang="en-US" sz="2200" b="1" i="0" u="none" strike="noStrike" cap="none">
                <a:solidFill>
                  <a:schemeClr val="dk1"/>
                </a:solidFill>
                <a:latin typeface="Arial"/>
                <a:ea typeface="Arial"/>
                <a:cs typeface="Arial"/>
                <a:sym typeface="Arial"/>
              </a:rPr>
              <a:t>					</a:t>
            </a:r>
            <a:endParaRPr/>
          </a:p>
          <a:p>
            <a:pPr marL="342900" marR="0" lvl="0" indent="-342900" algn="l" rtl="0">
              <a:lnSpc>
                <a:spcPct val="80000"/>
              </a:lnSpc>
              <a:spcBef>
                <a:spcPts val="440"/>
              </a:spcBef>
              <a:spcAft>
                <a:spcPts val="0"/>
              </a:spcAft>
              <a:buClr>
                <a:schemeClr val="dk1"/>
              </a:buClr>
              <a:buSzPts val="1650"/>
              <a:buFont typeface="Noto Sans Symbols"/>
              <a:buNone/>
            </a:pPr>
            <a:r>
              <a:rPr lang="en-US" sz="2200" b="1"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					</a:t>
            </a:r>
            <a:endParaRPr sz="2000" b="0" i="0" u="none">
              <a:solidFill>
                <a:schemeClr val="dk1"/>
              </a:solidFill>
              <a:latin typeface="Arial"/>
              <a:ea typeface="Arial"/>
              <a:cs typeface="Arial"/>
              <a:sym typeface="Arial"/>
            </a:endParaRPr>
          </a:p>
          <a:p>
            <a:pPr marL="342900" marR="0" lvl="0" indent="-247650" algn="l" rtl="0">
              <a:spcBef>
                <a:spcPts val="40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1"/>
          <p:cNvSpPr>
            <a:spLocks noGrp="1"/>
          </p:cNvSpPr>
          <p:nvPr>
            <p:ph type="title"/>
          </p:nvPr>
        </p:nvSpPr>
        <p:spPr>
          <a:xfrm>
            <a:off x="838200" y="762000"/>
            <a:ext cx="77724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000"/>
              <a:buFont typeface="Arial"/>
              <a:buNone/>
            </a:pPr>
            <a:r>
              <a:rPr lang="en-US" sz="3000" b="1" i="0" u="none">
                <a:solidFill>
                  <a:schemeClr val="dk2"/>
                </a:solidFill>
                <a:latin typeface="Arial"/>
                <a:ea typeface="Arial"/>
                <a:cs typeface="Arial"/>
                <a:sym typeface="Arial"/>
              </a:rPr>
              <a:t>Students: Make your counselor appointments, starting 9/2</a:t>
            </a:r>
            <a:r>
              <a:rPr lang="en-US" sz="3000"/>
              <a:t>0</a:t>
            </a:r>
            <a:r>
              <a:rPr lang="en-US" sz="3000" b="1" i="0" u="none">
                <a:solidFill>
                  <a:schemeClr val="dk2"/>
                </a:solidFill>
                <a:latin typeface="Arial"/>
                <a:ea typeface="Arial"/>
                <a:cs typeface="Arial"/>
                <a:sym typeface="Arial"/>
              </a:rPr>
              <a:t>…</a:t>
            </a:r>
            <a:endParaRPr/>
          </a:p>
        </p:txBody>
      </p:sp>
      <p:sp>
        <p:nvSpPr>
          <p:cNvPr id="414" name="Google Shape;414;p41"/>
          <p:cNvSpPr txBox="1">
            <a:spLocks noGrp="1"/>
          </p:cNvSpPr>
          <p:nvPr>
            <p:ph type="body" idx="1"/>
          </p:nvPr>
        </p:nvSpPr>
        <p:spPr>
          <a:xfrm>
            <a:off x="1109662" y="2286000"/>
            <a:ext cx="7348537" cy="4267200"/>
          </a:xfrm>
          <a:prstGeom prst="rect">
            <a:avLst/>
          </a:prstGeom>
          <a:noFill/>
          <a:ln>
            <a:noFill/>
          </a:ln>
        </p:spPr>
        <p:txBody>
          <a:bodyPr spcFirstLastPara="1" wrap="square" lIns="91425" tIns="45700" rIns="91425" bIns="45700" anchor="t" anchorCtr="0">
            <a:noAutofit/>
          </a:bodyPr>
          <a:lstStyle/>
          <a:p>
            <a:pPr marL="0" marR="0" lvl="0" indent="-133350" algn="l"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A - F</a:t>
            </a:r>
            <a:r>
              <a:rPr lang="en-US"/>
              <a:t>e</a:t>
            </a:r>
            <a:r>
              <a:rPr lang="en-US" sz="2800" b="0" i="0" u="none">
                <a:solidFill>
                  <a:schemeClr val="dk1"/>
                </a:solidFill>
                <a:latin typeface="Arial"/>
                <a:ea typeface="Arial"/>
                <a:cs typeface="Arial"/>
                <a:sym typeface="Arial"/>
              </a:rPr>
              <a:t>       M</a:t>
            </a:r>
            <a:r>
              <a:rPr lang="en-US"/>
              <a:t>s</a:t>
            </a:r>
            <a:r>
              <a:rPr lang="en-US" sz="2800" b="0" i="0" u="none">
                <a:solidFill>
                  <a:schemeClr val="dk1"/>
                </a:solidFill>
                <a:latin typeface="Arial"/>
                <a:ea typeface="Arial"/>
                <a:cs typeface="Arial"/>
                <a:sym typeface="Arial"/>
              </a:rPr>
              <a:t>. </a:t>
            </a:r>
            <a:r>
              <a:rPr lang="en-US"/>
              <a:t>Crowley</a:t>
            </a:r>
            <a:r>
              <a:rPr lang="en-US" sz="2800" b="0" i="0" u="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500"/>
              <a:buFont typeface="Noto Sans Symbols"/>
              <a:buNone/>
            </a:pPr>
            <a:endParaRPr/>
          </a:p>
          <a:p>
            <a:pPr marL="0" marR="0" lvl="0" indent="0" algn="l" rtl="0">
              <a:lnSpc>
                <a:spcPct val="100000"/>
              </a:lnSpc>
              <a:spcBef>
                <a:spcPts val="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a:p>
            <a:pPr marL="0" marR="0" lvl="0" indent="-133350" algn="l"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F</a:t>
            </a:r>
            <a:r>
              <a:rPr lang="en-US"/>
              <a:t>i</a:t>
            </a:r>
            <a:r>
              <a:rPr lang="en-US" sz="2800" b="0" i="0" u="none">
                <a:solidFill>
                  <a:schemeClr val="dk1"/>
                </a:solidFill>
                <a:latin typeface="Arial"/>
                <a:ea typeface="Arial"/>
                <a:cs typeface="Arial"/>
                <a:sym typeface="Arial"/>
              </a:rPr>
              <a:t> - L      Mr. Drozda:</a:t>
            </a:r>
            <a:endParaRPr/>
          </a:p>
          <a:p>
            <a:pPr marL="0" marR="0" lvl="0" indent="0" algn="l" rtl="0">
              <a:lnSpc>
                <a:spcPct val="100000"/>
              </a:lnSpc>
              <a:spcBef>
                <a:spcPts val="0"/>
              </a:spcBef>
              <a:spcAft>
                <a:spcPts val="0"/>
              </a:spcAft>
              <a:buClr>
                <a:schemeClr val="dk1"/>
              </a:buClr>
              <a:buSzPts val="1500"/>
              <a:buFont typeface="Noto Sans Symbols"/>
              <a:buNone/>
            </a:pPr>
            <a:endParaRPr/>
          </a:p>
          <a:p>
            <a:pPr marL="0" marR="0" lvl="0" indent="0" algn="l" rtl="0">
              <a:lnSpc>
                <a:spcPct val="100000"/>
              </a:lnSpc>
              <a:spcBef>
                <a:spcPts val="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a:p>
            <a:pPr marL="0" marR="0" lvl="0" indent="-133350" algn="l" rtl="0">
              <a:lnSpc>
                <a:spcPct val="100000"/>
              </a:lnSpc>
              <a:spcBef>
                <a:spcPts val="0"/>
              </a:spcBef>
              <a:spcAft>
                <a:spcPts val="0"/>
              </a:spcAft>
              <a:buClr>
                <a:schemeClr val="dk1"/>
              </a:buClr>
              <a:buSzPts val="2100"/>
              <a:buFont typeface="Noto Sans Symbols"/>
              <a:buChar char="●"/>
            </a:pPr>
            <a:r>
              <a:rPr lang="en-US"/>
              <a:t>M</a:t>
            </a:r>
            <a:r>
              <a:rPr lang="en-US" sz="2800" b="0" i="0" u="none">
                <a:solidFill>
                  <a:schemeClr val="dk1"/>
                </a:solidFill>
                <a:latin typeface="Arial"/>
                <a:ea typeface="Arial"/>
                <a:cs typeface="Arial"/>
                <a:sym typeface="Arial"/>
              </a:rPr>
              <a:t> - </a:t>
            </a:r>
            <a:r>
              <a:rPr lang="en-US"/>
              <a:t>Sc</a:t>
            </a:r>
            <a:r>
              <a:rPr lang="en-US" sz="2800" b="0" i="0" u="none">
                <a:solidFill>
                  <a:schemeClr val="dk1"/>
                </a:solidFill>
                <a:latin typeface="Arial"/>
                <a:ea typeface="Arial"/>
                <a:cs typeface="Arial"/>
                <a:sym typeface="Arial"/>
              </a:rPr>
              <a:t>     Mrs. S</a:t>
            </a:r>
            <a:r>
              <a:rPr lang="en-US"/>
              <a:t>oria</a:t>
            </a:r>
            <a:r>
              <a:rPr lang="en-US" sz="2800" b="0" i="0" u="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500"/>
              <a:buFont typeface="Noto Sans Symbols"/>
              <a:buNone/>
            </a:pPr>
            <a:endParaRPr/>
          </a:p>
          <a:p>
            <a:pPr marL="0" marR="0" lvl="0" indent="0" algn="l" rtl="0">
              <a:lnSpc>
                <a:spcPct val="100000"/>
              </a:lnSpc>
              <a:spcBef>
                <a:spcPts val="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a:p>
            <a:pPr marL="0" marR="0" lvl="0" indent="-133350" algn="l"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Se - Z        Mr. </a:t>
            </a:r>
            <a:r>
              <a:rPr lang="en-US"/>
              <a:t>McVay</a:t>
            </a:r>
            <a:r>
              <a:rPr lang="en-US" sz="2800" b="0" i="0" u="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500"/>
              <a:buFont typeface="Noto Sans Symbols"/>
              <a:buNone/>
            </a:pPr>
            <a:endParaRPr/>
          </a:p>
          <a:p>
            <a:pPr marL="342900" marR="0" lvl="0" indent="-247650" algn="l" rtl="0">
              <a:spcBef>
                <a:spcPts val="400"/>
              </a:spcBef>
              <a:spcAft>
                <a:spcPts val="0"/>
              </a:spcAft>
              <a:buClr>
                <a:schemeClr val="dk1"/>
              </a:buClr>
              <a:buSzPts val="1500"/>
              <a:buFont typeface="Noto Sans Symbols"/>
              <a:buNone/>
            </a:pPr>
            <a:endParaRPr sz="2000" b="0" i="0" u="sng">
              <a:solidFill>
                <a:srgbClr val="00B05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p:txBody>
      </p:sp>
      <p:pic>
        <p:nvPicPr>
          <p:cNvPr id="415" name="Google Shape;415;p41"/>
          <p:cNvPicPr preferRelativeResize="0"/>
          <p:nvPr/>
        </p:nvPicPr>
        <p:blipFill rotWithShape="1">
          <a:blip r:embed="rId4">
            <a:alphaModFix/>
          </a:blip>
          <a:srcRect/>
          <a:stretch/>
        </p:blipFill>
        <p:spPr>
          <a:xfrm>
            <a:off x="6629400" y="2514600"/>
            <a:ext cx="2143125" cy="21431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2"/>
          <p:cNvSpPr>
            <a:spLocks noGrp="1"/>
          </p:cNvSpPr>
          <p:nvPr>
            <p:ph type="title"/>
          </p:nvPr>
        </p:nvSpPr>
        <p:spPr>
          <a:xfrm>
            <a:off x="762000" y="1371600"/>
            <a:ext cx="7924800" cy="9906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000"/>
              <a:buFont typeface="Arial"/>
              <a:buNone/>
            </a:pPr>
            <a:r>
              <a:rPr lang="en-US" sz="3000" b="1" i="0" u="none">
                <a:solidFill>
                  <a:schemeClr val="dk2"/>
                </a:solidFill>
                <a:latin typeface="Arial"/>
                <a:ea typeface="Arial"/>
                <a:cs typeface="Arial"/>
                <a:sym typeface="Arial"/>
              </a:rPr>
              <a:t>Helpful Links on the following slides</a:t>
            </a:r>
            <a:r>
              <a:rPr lang="en-US" sz="3600" b="1" i="0" u="none">
                <a:solidFill>
                  <a:schemeClr val="dk2"/>
                </a:solidFill>
                <a:latin typeface="Arial"/>
                <a:ea typeface="Arial"/>
                <a:cs typeface="Arial"/>
                <a:sym typeface="Arial"/>
              </a:rPr>
              <a:t/>
            </a:r>
            <a:br>
              <a:rPr lang="en-US" sz="3600" b="1" i="0" u="none">
                <a:solidFill>
                  <a:schemeClr val="dk2"/>
                </a:solidFill>
                <a:latin typeface="Arial"/>
                <a:ea typeface="Arial"/>
                <a:cs typeface="Arial"/>
                <a:sym typeface="Arial"/>
              </a:rPr>
            </a:br>
            <a:endParaRPr/>
          </a:p>
        </p:txBody>
      </p:sp>
      <p:sp>
        <p:nvSpPr>
          <p:cNvPr id="421" name="Google Shape;421;p42"/>
          <p:cNvSpPr txBox="1">
            <a:spLocks noGrp="1"/>
          </p:cNvSpPr>
          <p:nvPr>
            <p:ph type="body" idx="1"/>
          </p:nvPr>
        </p:nvSpPr>
        <p:spPr>
          <a:xfrm>
            <a:off x="993775" y="2362200"/>
            <a:ext cx="7693025"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Char char="●"/>
            </a:pPr>
            <a:r>
              <a:rPr lang="en-US"/>
              <a:t>Xello</a:t>
            </a:r>
            <a:r>
              <a:rPr lang="en-US" sz="2800" b="0" i="0" u="none">
                <a:solidFill>
                  <a:schemeClr val="dk1"/>
                </a:solidFill>
                <a:latin typeface="Arial"/>
                <a:ea typeface="Arial"/>
                <a:cs typeface="Arial"/>
                <a:sym typeface="Arial"/>
              </a:rPr>
              <a:t> tutorial</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Application help videos</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UC/CSU virtual tours</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CSU application tutorial-coming soon</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Adding academic courses- Common App</a:t>
            </a:r>
            <a:endParaRPr/>
          </a:p>
          <a:p>
            <a:pPr marL="342900" marR="0" lvl="0" indent="-20955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ctr" rtl="0">
              <a:lnSpc>
                <a:spcPct val="100000"/>
              </a:lnSpc>
              <a:spcBef>
                <a:spcPts val="560"/>
              </a:spcBef>
              <a:spcAft>
                <a:spcPts val="0"/>
              </a:spcAft>
              <a:buClr>
                <a:schemeClr val="dk1"/>
              </a:buClr>
              <a:buSzPts val="2100"/>
              <a:buFont typeface="Noto Sans Symbols"/>
              <a:buNone/>
            </a:pPr>
            <a:r>
              <a:rPr lang="en-US" sz="2800" b="0" i="0" u="none">
                <a:solidFill>
                  <a:srgbClr val="00B050"/>
                </a:solidFill>
                <a:latin typeface="Arial"/>
                <a:ea typeface="Arial"/>
                <a:cs typeface="Arial"/>
                <a:sym typeface="Arial"/>
              </a:rPr>
              <a:t>A Quick Reference Sheet with all links will be shared soon!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3"/>
          <p:cNvSpPr>
            <a:spLocks noGrp="1"/>
          </p:cNvSpPr>
          <p:nvPr>
            <p:ph type="title"/>
          </p:nvPr>
        </p:nvSpPr>
        <p:spPr>
          <a:xfrm>
            <a:off x="776287" y="914400"/>
            <a:ext cx="7924800" cy="8382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College Application Help</a:t>
            </a:r>
            <a:endParaRPr/>
          </a:p>
        </p:txBody>
      </p:sp>
      <p:sp>
        <p:nvSpPr>
          <p:cNvPr id="427" name="Google Shape;427;p43"/>
          <p:cNvSpPr txBox="1">
            <a:spLocks noGrp="1"/>
          </p:cNvSpPr>
          <p:nvPr>
            <p:ph type="body" idx="1"/>
          </p:nvPr>
        </p:nvSpPr>
        <p:spPr>
          <a:xfrm>
            <a:off x="776287" y="2362200"/>
            <a:ext cx="8139112" cy="426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500"/>
              <a:buFont typeface="Noto Sans Symbols"/>
              <a:buNone/>
            </a:pPr>
            <a:r>
              <a:rPr lang="en-US" sz="2000" b="1" u="sng"/>
              <a:t>Xello</a:t>
            </a:r>
            <a:r>
              <a:rPr lang="en-US" sz="2000" b="1" i="0" u="none">
                <a:solidFill>
                  <a:schemeClr val="dk1"/>
                </a:solidFill>
                <a:latin typeface="Arial"/>
                <a:ea typeface="Arial"/>
                <a:cs typeface="Arial"/>
                <a:sym typeface="Arial"/>
              </a:rPr>
              <a:t>:  </a:t>
            </a:r>
            <a:r>
              <a:rPr lang="en-US" sz="1700" b="1" i="0" u="none">
                <a:solidFill>
                  <a:schemeClr val="dk1"/>
                </a:solidFill>
                <a:latin typeface="Arial"/>
                <a:ea typeface="Arial"/>
                <a:cs typeface="Arial"/>
                <a:sym typeface="Arial"/>
              </a:rPr>
              <a:t>Adding Colleges/Teacher Recs/Transcripts</a:t>
            </a:r>
            <a:endParaRPr sz="1700" b="0" i="0" u="none">
              <a:solidFill>
                <a:schemeClr val="dk1"/>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1125"/>
              <a:buFont typeface="Noto Sans Symbols"/>
              <a:buNone/>
            </a:pPr>
            <a:r>
              <a:rPr lang="en-US" sz="1500" u="sng">
                <a:solidFill>
                  <a:schemeClr val="hlink"/>
                </a:solidFill>
                <a:hlinkClick r:id="rId3"/>
              </a:rPr>
              <a:t>Xello training </a:t>
            </a:r>
            <a:endParaRPr/>
          </a:p>
          <a:p>
            <a:pPr marL="0" marR="0" lvl="0" indent="0" algn="l" rtl="0">
              <a:lnSpc>
                <a:spcPct val="100000"/>
              </a:lnSpc>
              <a:spcBef>
                <a:spcPts val="0"/>
              </a:spcBef>
              <a:spcAft>
                <a:spcPts val="0"/>
              </a:spcAft>
              <a:buClr>
                <a:schemeClr val="dk1"/>
              </a:buClr>
              <a:buSzPts val="1125"/>
              <a:buFont typeface="Noto Sans Symbols"/>
              <a:buNone/>
            </a:pPr>
            <a:endParaRPr sz="1500" b="1" i="0" u="sng">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Noto Sans Symbols"/>
              <a:buNone/>
            </a:pPr>
            <a:r>
              <a:rPr lang="en-US" sz="2000" b="1" i="0" u="sng">
                <a:solidFill>
                  <a:srgbClr val="000000"/>
                </a:solidFill>
                <a:latin typeface="Arial"/>
                <a:ea typeface="Arial"/>
                <a:cs typeface="Arial"/>
                <a:sym typeface="Arial"/>
              </a:rPr>
              <a:t>UC Application:</a:t>
            </a:r>
            <a:endParaRPr/>
          </a:p>
          <a:p>
            <a:pPr marL="0" marR="0" lvl="0" indent="0" algn="l" rtl="0">
              <a:lnSpc>
                <a:spcPct val="100000"/>
              </a:lnSpc>
              <a:spcBef>
                <a:spcPts val="0"/>
              </a:spcBef>
              <a:spcAft>
                <a:spcPts val="0"/>
              </a:spcAft>
              <a:buClr>
                <a:schemeClr val="dk1"/>
              </a:buClr>
              <a:buSzPts val="1275"/>
              <a:buFont typeface="Noto Sans Symbols"/>
              <a:buNone/>
            </a:pPr>
            <a:r>
              <a:rPr lang="en-US" sz="1700" b="1" i="0" u="none">
                <a:solidFill>
                  <a:srgbClr val="000000"/>
                </a:solidFill>
                <a:latin typeface="Arial"/>
                <a:ea typeface="Arial"/>
                <a:cs typeface="Arial"/>
                <a:sym typeface="Arial"/>
              </a:rPr>
              <a:t>Steps 1-9 (Be sure to watch # 4 Academic; 6 Activities, 8 Short Answers)</a:t>
            </a:r>
            <a:endParaRPr/>
          </a:p>
          <a:p>
            <a:pPr marL="0" marR="0" lvl="0" indent="0" algn="l" rtl="0">
              <a:lnSpc>
                <a:spcPct val="100000"/>
              </a:lnSpc>
              <a:spcBef>
                <a:spcPts val="0"/>
              </a:spcBef>
              <a:spcAft>
                <a:spcPts val="0"/>
              </a:spcAft>
              <a:buClr>
                <a:schemeClr val="dk1"/>
              </a:buClr>
              <a:buSzPts val="1125"/>
              <a:buFont typeface="Noto Sans Symbols"/>
              <a:buNone/>
            </a:pPr>
            <a:r>
              <a:rPr lang="en-US" sz="1500" b="0" i="0" u="sng">
                <a:solidFill>
                  <a:schemeClr val="hlink"/>
                </a:solidFill>
                <a:latin typeface="Arial"/>
                <a:ea typeface="Arial"/>
                <a:cs typeface="Arial"/>
                <a:sym typeface="Arial"/>
                <a:hlinkClick r:id="rId4"/>
              </a:rPr>
              <a:t>https://www.youtube.com/watch?v=oVf9r72D_zw&amp;list=PL-yx76EbPhMd8BkiLRvWl_xPUKOXbPfWM&amp;index=1</a:t>
            </a:r>
            <a:endParaRPr/>
          </a:p>
          <a:p>
            <a:pPr marL="0" marR="0" lvl="0" indent="0" algn="l" rtl="0">
              <a:lnSpc>
                <a:spcPct val="100000"/>
              </a:lnSpc>
              <a:spcBef>
                <a:spcPts val="0"/>
              </a:spcBef>
              <a:spcAft>
                <a:spcPts val="0"/>
              </a:spcAft>
              <a:buClr>
                <a:schemeClr val="dk1"/>
              </a:buClr>
              <a:buSzPts val="1125"/>
              <a:buFont typeface="Noto Sans Symbols"/>
              <a:buNone/>
            </a:pPr>
            <a:endParaRPr sz="1500" b="1"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Noto Sans Symbols"/>
              <a:buNone/>
            </a:pPr>
            <a:r>
              <a:rPr lang="en-US" sz="2000" b="1" i="0" u="sng">
                <a:solidFill>
                  <a:srgbClr val="000000"/>
                </a:solidFill>
                <a:latin typeface="Arial"/>
                <a:ea typeface="Arial"/>
                <a:cs typeface="Arial"/>
                <a:sym typeface="Arial"/>
              </a:rPr>
              <a:t>Common Application</a:t>
            </a:r>
            <a:r>
              <a:rPr lang="en-US" sz="2000" b="1" i="0" u="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125"/>
              <a:buFont typeface="Noto Sans Symbols"/>
              <a:buNone/>
            </a:pPr>
            <a:r>
              <a:rPr lang="en-US" sz="1500" b="1" i="0" u="none">
                <a:solidFill>
                  <a:srgbClr val="000000"/>
                </a:solidFill>
                <a:latin typeface="Arial"/>
                <a:ea typeface="Arial"/>
                <a:cs typeface="Arial"/>
                <a:sym typeface="Arial"/>
              </a:rPr>
              <a:t>FERPA-</a:t>
            </a:r>
            <a:r>
              <a:rPr lang="en-US" sz="1500" b="1" i="0" u="sng">
                <a:solidFill>
                  <a:schemeClr val="hlink"/>
                </a:solidFill>
                <a:latin typeface="Arial"/>
                <a:ea typeface="Arial"/>
                <a:cs typeface="Arial"/>
                <a:sym typeface="Arial"/>
                <a:hlinkClick r:id="rId5"/>
              </a:rPr>
              <a:t> </a:t>
            </a:r>
            <a:r>
              <a:rPr lang="en-US" sz="1500" b="0" i="0" u="sng">
                <a:solidFill>
                  <a:schemeClr val="hlink"/>
                </a:solidFill>
                <a:latin typeface="Arial"/>
                <a:ea typeface="Arial"/>
                <a:cs typeface="Arial"/>
                <a:sym typeface="Arial"/>
                <a:hlinkClick r:id="rId5"/>
              </a:rPr>
              <a:t>https://www.youtube.com/watch?v=MNcr0rkLi7Q </a:t>
            </a:r>
            <a:endParaRPr sz="15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25"/>
              <a:buFont typeface="Noto Sans Symbols"/>
              <a:buNone/>
            </a:pPr>
            <a:r>
              <a:rPr lang="en-US" sz="1500" b="1" i="0" u="none">
                <a:solidFill>
                  <a:schemeClr val="dk1"/>
                </a:solidFill>
                <a:latin typeface="Arial"/>
                <a:ea typeface="Arial"/>
                <a:cs typeface="Arial"/>
                <a:sym typeface="Arial"/>
              </a:rPr>
              <a:t>Adding Colleges- </a:t>
            </a:r>
            <a:r>
              <a:rPr lang="en-US" sz="1500" b="0" i="0" u="sng">
                <a:solidFill>
                  <a:schemeClr val="hlink"/>
                </a:solidFill>
                <a:latin typeface="Arial"/>
                <a:ea typeface="Arial"/>
                <a:cs typeface="Arial"/>
                <a:sym typeface="Arial"/>
                <a:hlinkClick r:id="rId6"/>
              </a:rPr>
              <a:t>https://www.youtube.com/watch?v=7gbCc_Dxfi0 </a:t>
            </a:r>
            <a:endParaRPr sz="15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25"/>
              <a:buFont typeface="Noto Sans Symbols"/>
              <a:buNone/>
            </a:pPr>
            <a:r>
              <a:rPr lang="en-US" sz="1500" b="1" i="0" u="none">
                <a:solidFill>
                  <a:schemeClr val="dk1"/>
                </a:solidFill>
                <a:latin typeface="Arial"/>
                <a:ea typeface="Arial"/>
                <a:cs typeface="Arial"/>
                <a:sym typeface="Arial"/>
              </a:rPr>
              <a:t>Listing your current classes: </a:t>
            </a:r>
            <a:r>
              <a:rPr lang="en-US" sz="1500" b="0" i="0" u="sng">
                <a:solidFill>
                  <a:schemeClr val="hlink"/>
                </a:solidFill>
                <a:latin typeface="Arial"/>
                <a:ea typeface="Arial"/>
                <a:cs typeface="Arial"/>
                <a:sym typeface="Arial"/>
                <a:hlinkClick r:id="rId7"/>
              </a:rPr>
              <a:t>https://drive.google.com/file/d/10xDKL3uP6lHqBwNTF58ONQf8Sp3G3QSl/view?usp=sharing</a:t>
            </a:r>
            <a:endParaRPr/>
          </a:p>
          <a:p>
            <a:pPr marL="0" marR="0" lvl="0" indent="0" algn="l" rtl="0">
              <a:lnSpc>
                <a:spcPct val="100000"/>
              </a:lnSpc>
              <a:spcBef>
                <a:spcPts val="0"/>
              </a:spcBef>
              <a:spcAft>
                <a:spcPts val="0"/>
              </a:spcAft>
              <a:buClr>
                <a:schemeClr val="dk1"/>
              </a:buClr>
              <a:buSzPts val="1125"/>
              <a:buFont typeface="Noto Sans Symbols"/>
              <a:buNone/>
            </a:pPr>
            <a:endParaRPr sz="15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Noto Sans Symbols"/>
              <a:buNone/>
            </a:pPr>
            <a:r>
              <a:rPr lang="en-US" sz="2000" b="1" i="0" u="sng">
                <a:solidFill>
                  <a:srgbClr val="000000"/>
                </a:solidFill>
                <a:latin typeface="Arial"/>
                <a:ea typeface="Arial"/>
                <a:cs typeface="Arial"/>
                <a:sym typeface="Arial"/>
              </a:rPr>
              <a:t>CSU Application:</a:t>
            </a:r>
            <a:endParaRPr/>
          </a:p>
          <a:p>
            <a:pPr marL="0" marR="0" lvl="0" indent="0" algn="l" rtl="0">
              <a:lnSpc>
                <a:spcPct val="100000"/>
              </a:lnSpc>
              <a:spcBef>
                <a:spcPts val="0"/>
              </a:spcBef>
              <a:spcAft>
                <a:spcPts val="0"/>
              </a:spcAft>
              <a:buClr>
                <a:schemeClr val="dk1"/>
              </a:buClr>
              <a:buSzPts val="1500"/>
              <a:buFont typeface="Noto Sans Symbols"/>
              <a:buNone/>
            </a:pPr>
            <a:r>
              <a:rPr lang="en-US" sz="2000" b="1" i="0" u="none">
                <a:solidFill>
                  <a:srgbClr val="000000"/>
                </a:solidFill>
                <a:latin typeface="Arial"/>
                <a:ea typeface="Arial"/>
                <a:cs typeface="Arial"/>
                <a:sym typeface="Arial"/>
              </a:rPr>
              <a:t>Will be shared when made available.</a:t>
            </a:r>
            <a:endParaRPr/>
          </a:p>
          <a:p>
            <a:pPr marL="0" marR="0" lvl="0" indent="0" algn="l" rtl="0">
              <a:lnSpc>
                <a:spcPct val="100000"/>
              </a:lnSpc>
              <a:spcBef>
                <a:spcPts val="0"/>
              </a:spcBef>
              <a:spcAft>
                <a:spcPts val="0"/>
              </a:spcAft>
              <a:buClr>
                <a:schemeClr val="dk1"/>
              </a:buClr>
              <a:buSzPts val="1800"/>
              <a:buFont typeface="Noto Sans Symbols"/>
              <a:buNone/>
            </a:pPr>
            <a:endParaRPr sz="2400" b="1"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Noto Sans Symbols"/>
              <a:buNone/>
            </a:pPr>
            <a:endParaRPr sz="2400" b="1" i="0" u="none">
              <a:solidFill>
                <a:srgbClr val="000000"/>
              </a:solidFill>
              <a:latin typeface="Arial"/>
              <a:ea typeface="Arial"/>
              <a:cs typeface="Arial"/>
              <a:sym typeface="Arial"/>
            </a:endParaRPr>
          </a:p>
          <a:p>
            <a:pPr marL="342900" marR="0" lvl="0" indent="-228600" algn="l" rtl="0">
              <a:spcBef>
                <a:spcPts val="480"/>
              </a:spcBef>
              <a:spcAft>
                <a:spcPts val="0"/>
              </a:spcAft>
              <a:buClr>
                <a:schemeClr val="dk1"/>
              </a:buClr>
              <a:buSzPts val="1800"/>
              <a:buFont typeface="Noto Sans Symbols"/>
              <a:buNone/>
            </a:pPr>
            <a:endParaRPr sz="2400" b="1" i="0" u="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a:spLocks noGrp="1"/>
          </p:cNvSpPr>
          <p:nvPr>
            <p:ph type="title"/>
          </p:nvPr>
        </p:nvSpPr>
        <p:spPr>
          <a:xfrm>
            <a:off x="7735887" y="2624137"/>
            <a:ext cx="3182937" cy="536575"/>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endParaRPr sz="3600" b="1">
              <a:solidFill>
                <a:schemeClr val="dk2"/>
              </a:solidFill>
              <a:latin typeface="Arial"/>
              <a:ea typeface="Arial"/>
              <a:cs typeface="Arial"/>
              <a:sym typeface="Arial"/>
            </a:endParaRPr>
          </a:p>
        </p:txBody>
      </p:sp>
      <p:sp>
        <p:nvSpPr>
          <p:cNvPr id="433" name="Google Shape;433;p44"/>
          <p:cNvSpPr txBox="1">
            <a:spLocks noGrp="1"/>
          </p:cNvSpPr>
          <p:nvPr>
            <p:ph type="body" idx="1"/>
          </p:nvPr>
        </p:nvSpPr>
        <p:spPr>
          <a:xfrm>
            <a:off x="838200" y="2362200"/>
            <a:ext cx="7924800" cy="419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Noto Sans Symbols"/>
              <a:buNone/>
            </a:pPr>
            <a:r>
              <a:rPr lang="en-US" sz="1800" b="1" i="0" u="none">
                <a:solidFill>
                  <a:schemeClr val="dk1"/>
                </a:solidFill>
                <a:latin typeface="Arial"/>
                <a:ea typeface="Arial"/>
                <a:cs typeface="Arial"/>
                <a:sym typeface="Arial"/>
              </a:rPr>
              <a:t>Campus Virtual Tours</a:t>
            </a:r>
            <a:r>
              <a:rPr lang="en-US" sz="1800" b="0" i="0" u="sng">
                <a:solidFill>
                  <a:schemeClr val="hlink"/>
                </a:solidFill>
                <a:latin typeface="Arial"/>
                <a:ea typeface="Arial"/>
                <a:cs typeface="Arial"/>
                <a:sym typeface="Arial"/>
                <a:hlinkClick r:id="rId3"/>
              </a:rPr>
              <a:t>:https://www2.calstate.edu/apply/choosing-a-campus</a:t>
            </a:r>
            <a:r>
              <a:rPr lang="en-US" sz="1800" b="0" i="0" u="none">
                <a:solidFill>
                  <a:schemeClr val="dk1"/>
                </a:solidFill>
                <a:latin typeface="Arial"/>
                <a:ea typeface="Arial"/>
                <a:cs typeface="Arial"/>
                <a:sym typeface="Arial"/>
              </a:rPr>
              <a:t>    </a:t>
            </a:r>
            <a:r>
              <a:rPr lang="en-US" sz="1500" b="0" i="0" u="none">
                <a:solidFill>
                  <a:schemeClr val="dk1"/>
                </a:solidFill>
                <a:latin typeface="Arial"/>
                <a:ea typeface="Arial"/>
                <a:cs typeface="Arial"/>
                <a:sym typeface="Arial"/>
              </a:rPr>
              <a:t>(This link is on the Cal State Apply main site under Explore Campuses)</a:t>
            </a:r>
            <a:endParaRPr/>
          </a:p>
          <a:p>
            <a:pPr marL="0" marR="0" lvl="0" indent="0" algn="l" rtl="0">
              <a:lnSpc>
                <a:spcPct val="100000"/>
              </a:lnSpc>
              <a:spcBef>
                <a:spcPts val="360"/>
              </a:spcBef>
              <a:spcAft>
                <a:spcPts val="0"/>
              </a:spcAft>
              <a:buClr>
                <a:schemeClr val="dk1"/>
              </a:buClr>
              <a:buSzPts val="1350"/>
              <a:buFont typeface="Noto Sans Symbols"/>
              <a:buNone/>
            </a:pPr>
            <a:endParaRPr sz="1800" b="0" i="0" u="none">
              <a:solidFill>
                <a:srgbClr val="00B05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350"/>
              <a:buFont typeface="Noto Sans Symbols"/>
              <a:buNone/>
            </a:pPr>
            <a:r>
              <a:rPr lang="en-US" sz="1800" b="1" i="0" u="none">
                <a:solidFill>
                  <a:schemeClr val="dk1"/>
                </a:solidFill>
                <a:latin typeface="Arial"/>
                <a:ea typeface="Arial"/>
                <a:cs typeface="Arial"/>
                <a:sym typeface="Arial"/>
              </a:rPr>
              <a:t>CSU Week</a:t>
            </a:r>
            <a:r>
              <a:rPr lang="en-US" sz="1800" b="0" i="0" u="none">
                <a:solidFill>
                  <a:schemeClr val="dk1"/>
                </a:solidFill>
                <a:latin typeface="Arial"/>
                <a:ea typeface="Arial"/>
                <a:cs typeface="Arial"/>
                <a:sym typeface="Arial"/>
              </a:rPr>
              <a:t> - </a:t>
            </a:r>
            <a:r>
              <a:rPr lang="en-US" sz="1800" b="0" i="0" u="sng">
                <a:solidFill>
                  <a:schemeClr val="dk1"/>
                </a:solidFill>
                <a:latin typeface="Arial"/>
                <a:ea typeface="Arial"/>
                <a:cs typeface="Arial"/>
                <a:sym typeface="Arial"/>
              </a:rPr>
              <a:t>October 5th through October 9</a:t>
            </a:r>
            <a:r>
              <a:rPr lang="en-US" sz="1800" b="0" i="0" u="sng" baseline="30000">
                <a:solidFill>
                  <a:schemeClr val="dk1"/>
                </a:solidFill>
                <a:latin typeface="Arial"/>
                <a:ea typeface="Arial"/>
                <a:cs typeface="Arial"/>
                <a:sym typeface="Arial"/>
              </a:rPr>
              <a:t>th</a:t>
            </a:r>
            <a:r>
              <a:rPr lang="en-US" sz="1800" b="0" i="0" u="none">
                <a:solidFill>
                  <a:schemeClr val="dk1"/>
                </a:solidFill>
                <a:latin typeface="Arial"/>
                <a:ea typeface="Arial"/>
                <a:cs typeface="Arial"/>
                <a:sym typeface="Arial"/>
              </a:rPr>
              <a:t>:  Short live sessions that provide a campus overview, information about the admission process and a question and answer portion. Pre-registration is required: </a:t>
            </a:r>
            <a:r>
              <a:rPr lang="en-US" sz="1800" b="0" i="0" u="sng">
                <a:solidFill>
                  <a:schemeClr val="hlink"/>
                </a:solidFill>
                <a:latin typeface="Arial"/>
                <a:ea typeface="Arial"/>
                <a:cs typeface="Arial"/>
                <a:sym typeface="Arial"/>
                <a:hlinkClick r:id="rId4"/>
              </a:rPr>
              <a:t>https://www2.calstate.edu/apply/csuweek/Pages/first-year-incoming-freshman.aspx.</a:t>
            </a:r>
            <a:endParaRPr/>
          </a:p>
          <a:p>
            <a:pPr marL="0" marR="0" lvl="0" indent="0" algn="l" rtl="0">
              <a:lnSpc>
                <a:spcPct val="100000"/>
              </a:lnSpc>
              <a:spcBef>
                <a:spcPts val="360"/>
              </a:spcBef>
              <a:spcAft>
                <a:spcPts val="0"/>
              </a:spcAft>
              <a:buClr>
                <a:schemeClr val="dk1"/>
              </a:buClr>
              <a:buSzPts val="1350"/>
              <a:buFont typeface="Noto Sans Symbols"/>
              <a:buNone/>
            </a:pPr>
            <a:endParaRPr sz="1800" b="0" i="0" u="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350"/>
              <a:buFont typeface="Noto Sans Symbols"/>
              <a:buNone/>
            </a:pPr>
            <a:r>
              <a:rPr lang="en-US" sz="1800" b="1" i="0" u="none">
                <a:solidFill>
                  <a:schemeClr val="dk1"/>
                </a:solidFill>
                <a:latin typeface="Arial"/>
                <a:ea typeface="Arial"/>
                <a:cs typeface="Arial"/>
                <a:sym typeface="Arial"/>
              </a:rPr>
              <a:t>UC for You</a:t>
            </a:r>
            <a:r>
              <a:rPr lang="en-US" sz="1800" b="0" i="0" u="none">
                <a:solidFill>
                  <a:schemeClr val="dk1"/>
                </a:solidFill>
                <a:latin typeface="Arial"/>
                <a:ea typeface="Arial"/>
                <a:cs typeface="Arial"/>
                <a:sym typeface="Arial"/>
              </a:rPr>
              <a:t>- Get to know the nine undergraduate campuses and ask questions about admission, majors, pre-professional programs and more. </a:t>
            </a:r>
            <a:endParaRPr sz="1800" b="1" i="0" u="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350"/>
              <a:buFont typeface="Noto Sans Symbols"/>
              <a:buNone/>
            </a:pPr>
            <a:r>
              <a:rPr lang="en-US" sz="1800" b="1" i="0" u="sng">
                <a:solidFill>
                  <a:schemeClr val="dk1"/>
                </a:solidFill>
                <a:latin typeface="Arial"/>
                <a:ea typeface="Arial"/>
                <a:cs typeface="Arial"/>
                <a:sym typeface="Arial"/>
              </a:rPr>
              <a:t>October 3</a:t>
            </a:r>
            <a:r>
              <a:rPr lang="en-US" sz="1800" b="0" i="0" u="sng">
                <a:solidFill>
                  <a:schemeClr val="dk1"/>
                </a:solidFill>
                <a:latin typeface="Arial"/>
                <a:ea typeface="Arial"/>
                <a:cs typeface="Arial"/>
                <a:sym typeface="Arial"/>
              </a:rPr>
              <a:t>, 10 a.m. - 1 p.m. </a:t>
            </a:r>
            <a:r>
              <a:rPr lang="en-US" sz="1800" b="0" i="0" u="none">
                <a:solidFill>
                  <a:schemeClr val="dk1"/>
                </a:solidFill>
                <a:latin typeface="Arial"/>
                <a:ea typeface="Arial"/>
                <a:cs typeface="Arial"/>
                <a:sym typeface="Arial"/>
              </a:rPr>
              <a:t>- California first-year students:</a:t>
            </a:r>
            <a:endParaRPr/>
          </a:p>
          <a:p>
            <a:pPr marL="0" marR="0" lvl="0" indent="0" algn="l" rtl="0">
              <a:lnSpc>
                <a:spcPct val="100000"/>
              </a:lnSpc>
              <a:spcBef>
                <a:spcPts val="360"/>
              </a:spcBef>
              <a:spcAft>
                <a:spcPts val="0"/>
              </a:spcAft>
              <a:buClr>
                <a:schemeClr val="dk1"/>
              </a:buClr>
              <a:buSzPts val="1350"/>
              <a:buFont typeface="Noto Sans Symbols"/>
              <a:buNone/>
            </a:pPr>
            <a:r>
              <a:rPr lang="en-US" sz="1800" b="0" i="0" u="sng">
                <a:solidFill>
                  <a:srgbClr val="00B050"/>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https://ucforyou.universityofcalifornia.edu/?mc_cid=de3de0d40d&amp;mc_eid=949048897e</a:t>
            </a:r>
            <a:endParaRPr/>
          </a:p>
          <a:p>
            <a:pPr marL="342900" marR="0" lvl="0" indent="-257175" algn="l" rtl="0">
              <a:spcBef>
                <a:spcPts val="360"/>
              </a:spcBef>
              <a:spcAft>
                <a:spcPts val="0"/>
              </a:spcAft>
              <a:buClr>
                <a:schemeClr val="dk1"/>
              </a:buClr>
              <a:buSzPts val="1350"/>
              <a:buFont typeface="Noto Sans Symbols"/>
              <a:buNone/>
            </a:pPr>
            <a:endParaRPr sz="1800" b="0" i="0" u="sng">
              <a:solidFill>
                <a:srgbClr val="00B050"/>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p:txBody>
      </p:sp>
      <p:pic>
        <p:nvPicPr>
          <p:cNvPr id="434" name="Google Shape;434;p44" descr="header photo"/>
          <p:cNvPicPr preferRelativeResize="0"/>
          <p:nvPr/>
        </p:nvPicPr>
        <p:blipFill rotWithShape="1">
          <a:blip r:embed="rId6">
            <a:alphaModFix/>
          </a:blip>
          <a:srcRect/>
          <a:stretch/>
        </p:blipFill>
        <p:spPr>
          <a:xfrm>
            <a:off x="838200" y="777875"/>
            <a:ext cx="3657600" cy="1117600"/>
          </a:xfrm>
          <a:prstGeom prst="rect">
            <a:avLst/>
          </a:prstGeom>
          <a:noFill/>
          <a:ln>
            <a:noFill/>
          </a:ln>
        </p:spPr>
      </p:pic>
      <p:pic>
        <p:nvPicPr>
          <p:cNvPr id="435" name="Google Shape;435;p44" descr="uc for you logo"/>
          <p:cNvPicPr preferRelativeResize="0"/>
          <p:nvPr/>
        </p:nvPicPr>
        <p:blipFill rotWithShape="1">
          <a:blip r:embed="rId7">
            <a:alphaModFix/>
          </a:blip>
          <a:srcRect/>
          <a:stretch/>
        </p:blipFill>
        <p:spPr>
          <a:xfrm>
            <a:off x="4800600" y="777875"/>
            <a:ext cx="3810000" cy="11176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5"/>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Questions?</a:t>
            </a:r>
            <a:endParaRPr/>
          </a:p>
        </p:txBody>
      </p:sp>
      <p:sp>
        <p:nvSpPr>
          <p:cNvPr id="441" name="Google Shape;441;p45"/>
          <p:cNvSpPr txBox="1">
            <a:spLocks noGrp="1"/>
          </p:cNvSpPr>
          <p:nvPr>
            <p:ph type="body" idx="1"/>
          </p:nvPr>
        </p:nvSpPr>
        <p:spPr>
          <a:xfrm>
            <a:off x="914400" y="3200400"/>
            <a:ext cx="6934200" cy="27336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700"/>
              <a:buFont typeface="Noto Sans Symbols"/>
              <a:buNone/>
            </a:pPr>
            <a:r>
              <a:rPr lang="en-US" sz="3600" b="1" i="0" u="none">
                <a:solidFill>
                  <a:srgbClr val="00B050"/>
                </a:solidFill>
                <a:latin typeface="Arial"/>
                <a:ea typeface="Arial"/>
                <a:cs typeface="Arial"/>
                <a:sym typeface="Arial"/>
              </a:rPr>
              <a:t>Thank you for attending!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Virtual College Visits</a:t>
            </a:r>
            <a:endParaRPr/>
          </a:p>
        </p:txBody>
      </p:sp>
      <p:sp>
        <p:nvSpPr>
          <p:cNvPr id="168" name="Google Shape;168;p5"/>
          <p:cNvSpPr txBox="1"/>
          <p:nvPr/>
        </p:nvSpPr>
        <p:spPr>
          <a:xfrm>
            <a:off x="838200" y="2438400"/>
            <a:ext cx="8153400" cy="56165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200"/>
              <a:buFont typeface="Arial"/>
              <a:buChar char="•"/>
            </a:pPr>
            <a:r>
              <a:rPr lang="en-US" sz="2200" b="0" i="0" u="none">
                <a:solidFill>
                  <a:schemeClr val="dk1"/>
                </a:solidFill>
                <a:latin typeface="Arial"/>
                <a:ea typeface="Arial"/>
                <a:cs typeface="Arial"/>
                <a:sym typeface="Arial"/>
              </a:rPr>
              <a:t>Check individual college websites for offerings.</a:t>
            </a:r>
            <a:endParaRPr/>
          </a:p>
          <a:p>
            <a:pPr marL="285750" marR="0" lvl="0" indent="-285750" algn="l" rtl="0">
              <a:lnSpc>
                <a:spcPct val="100000"/>
              </a:lnSpc>
              <a:spcBef>
                <a:spcPts val="600"/>
              </a:spcBef>
              <a:spcAft>
                <a:spcPts val="0"/>
              </a:spcAft>
              <a:buClr>
                <a:schemeClr val="dk1"/>
              </a:buClr>
              <a:buSzPts val="2200"/>
              <a:buFont typeface="Arial"/>
              <a:buChar char="•"/>
            </a:pPr>
            <a:r>
              <a:rPr lang="en-US" sz="2200" b="0" i="0" u="none">
                <a:solidFill>
                  <a:schemeClr val="dk1"/>
                </a:solidFill>
                <a:latin typeface="Arial"/>
                <a:ea typeface="Arial"/>
                <a:cs typeface="Arial"/>
                <a:sym typeface="Arial"/>
              </a:rPr>
              <a:t>For direct links to over 900 colleges’ tours, live info sessions and youtube channels, check out this resource:  </a:t>
            </a:r>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sng">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https://docs.google.com/spreadsheets/u/1/d/1sO7pVos0EvK0BvXoMbnyg00K6r7hXbOQE0HNXF4N4eM/htmlview?usp=sharing&amp;fbclid=IwAR1Vr3WcvpwflVMsaXnzlMq9ibN3oMMAG8x02F0w6o4nsWr2PSlTkenQoqM</a:t>
            </a:r>
            <a:endParaRPr/>
          </a:p>
          <a:p>
            <a:pPr marL="285750" marR="0" lvl="0" indent="-285750" algn="l" rtl="0">
              <a:lnSpc>
                <a:spcPct val="100000"/>
              </a:lnSpc>
              <a:spcBef>
                <a:spcPts val="60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en-US" sz="2200" b="0" i="0" u="sng">
                <a:solidFill>
                  <a:schemeClr val="dk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https://www.youvisit.com/collegesearch</a:t>
            </a:r>
            <a:r>
              <a:rPr lang="en-US" sz="2200" b="0" i="0" u="sng">
                <a:solidFill>
                  <a:srgbClr val="FF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endParaRPr/>
          </a:p>
          <a:p>
            <a:pPr marL="285750" marR="0" lvl="0" indent="-285750" algn="l" rtl="0">
              <a:lnSpc>
                <a:spcPct val="100000"/>
              </a:lnSpc>
              <a:spcBef>
                <a:spcPts val="600"/>
              </a:spcBef>
              <a:spcAft>
                <a:spcPts val="0"/>
              </a:spcAft>
              <a:buClr>
                <a:schemeClr val="dk1"/>
              </a:buClr>
              <a:buSzPts val="2200"/>
              <a:buFont typeface="Arial"/>
              <a:buNone/>
            </a:pPr>
            <a:endParaRPr sz="2200" b="0" i="0" u="none">
              <a:solidFill>
                <a:srgbClr val="FF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en-US" sz="2200" b="0" i="0" u="none">
                <a:solidFill>
                  <a:schemeClr val="dk1"/>
                </a:solidFill>
                <a:latin typeface="Arial"/>
                <a:ea typeface="Arial"/>
                <a:cs typeface="Arial"/>
                <a:sym typeface="Arial"/>
              </a:rPr>
              <a:t>Emails from </a:t>
            </a:r>
            <a:r>
              <a:rPr lang="en-US" sz="2200">
                <a:solidFill>
                  <a:schemeClr val="dk1"/>
                </a:solidFill>
              </a:rPr>
              <a:t>Xello</a:t>
            </a:r>
            <a:r>
              <a:rPr lang="en-US" sz="2200" b="0" i="0" u="none">
                <a:solidFill>
                  <a:schemeClr val="dk1"/>
                </a:solidFill>
                <a:latin typeface="Arial"/>
                <a:ea typeface="Arial"/>
                <a:cs typeface="Arial"/>
                <a:sym typeface="Arial"/>
              </a:rPr>
              <a:t> will also share information on virtual college fairs and special information sessions offered by colleges.</a:t>
            </a:r>
            <a:endParaRPr/>
          </a:p>
          <a:p>
            <a:pPr marL="285750" marR="0" lvl="0" indent="-146050" algn="l" rtl="0">
              <a:lnSpc>
                <a:spcPct val="100000"/>
              </a:lnSpc>
              <a:spcBef>
                <a:spcPts val="60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285750" marR="0" lvl="0" indent="-146050" algn="l" rtl="0">
              <a:lnSpc>
                <a:spcPct val="100000"/>
              </a:lnSpc>
              <a:spcBef>
                <a:spcPts val="60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l" rtl="0">
              <a:lnSpc>
                <a:spcPct val="100000"/>
              </a:lnSpc>
              <a:spcBef>
                <a:spcPts val="600"/>
              </a:spcBef>
              <a:spcAft>
                <a:spcPts val="0"/>
              </a:spcAft>
              <a:buNone/>
            </a:pPr>
            <a:endParaRPr sz="2200" b="0" i="0" u="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College Selection:  The Strategy</a:t>
            </a:r>
            <a:endParaRPr/>
          </a:p>
        </p:txBody>
      </p:sp>
      <p:sp>
        <p:nvSpPr>
          <p:cNvPr id="174" name="Google Shape;174;p6"/>
          <p:cNvSpPr txBox="1">
            <a:spLocks noGrp="1"/>
          </p:cNvSpPr>
          <p:nvPr>
            <p:ph type="body" idx="1"/>
          </p:nvPr>
        </p:nvSpPr>
        <p:spPr>
          <a:xfrm>
            <a:off x="838200" y="2362200"/>
            <a:ext cx="7693025" cy="426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Reach Schools  </a:t>
            </a:r>
            <a:r>
              <a:rPr lang="en-US" sz="2600" b="0" i="0" u="none">
                <a:solidFill>
                  <a:schemeClr val="dk1"/>
                </a:solidFill>
                <a:latin typeface="Arial"/>
                <a:ea typeface="Arial"/>
                <a:cs typeface="Arial"/>
                <a:sym typeface="Arial"/>
              </a:rPr>
              <a:t>(2-3)</a:t>
            </a:r>
            <a:endParaRPr/>
          </a:p>
          <a:p>
            <a:pPr marL="742950" marR="0" lvl="1" indent="-285750" algn="l" rtl="0">
              <a:lnSpc>
                <a:spcPct val="100000"/>
              </a:lnSpc>
              <a:spcBef>
                <a:spcPts val="440"/>
              </a:spcBef>
              <a:spcAft>
                <a:spcPts val="0"/>
              </a:spcAft>
              <a:buClr>
                <a:schemeClr val="dk1"/>
              </a:buClr>
              <a:buSzPts val="1650"/>
              <a:buFont typeface="Arial"/>
              <a:buChar char="–"/>
            </a:pPr>
            <a:r>
              <a:rPr lang="en-US" sz="2200" b="0" i="0" u="none" strike="noStrike" cap="none">
                <a:solidFill>
                  <a:schemeClr val="dk1"/>
                </a:solidFill>
                <a:latin typeface="Arial"/>
                <a:ea typeface="Arial"/>
                <a:cs typeface="Arial"/>
                <a:sym typeface="Arial"/>
              </a:rPr>
              <a:t>Dream 0-20% chance of acceptance</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Match Schools  </a:t>
            </a:r>
            <a:r>
              <a:rPr lang="en-US" sz="2600" b="0" i="0" u="none">
                <a:solidFill>
                  <a:schemeClr val="dk1"/>
                </a:solidFill>
                <a:latin typeface="Arial"/>
                <a:ea typeface="Arial"/>
                <a:cs typeface="Arial"/>
                <a:sym typeface="Arial"/>
              </a:rPr>
              <a:t>(4-6)</a:t>
            </a:r>
            <a:endParaRPr/>
          </a:p>
          <a:p>
            <a:pPr marL="742950" marR="0" lvl="1" indent="-285750" algn="l" rtl="0">
              <a:lnSpc>
                <a:spcPct val="100000"/>
              </a:lnSpc>
              <a:spcBef>
                <a:spcPts val="440"/>
              </a:spcBef>
              <a:spcAft>
                <a:spcPts val="0"/>
              </a:spcAft>
              <a:buClr>
                <a:schemeClr val="dk1"/>
              </a:buClr>
              <a:buSzPts val="1650"/>
              <a:buFont typeface="Arial"/>
              <a:buChar char="–"/>
            </a:pPr>
            <a:r>
              <a:rPr lang="en-US" sz="2200" b="0" i="0" u="none" strike="noStrike" cap="none">
                <a:solidFill>
                  <a:schemeClr val="dk1"/>
                </a:solidFill>
                <a:latin typeface="Arial"/>
                <a:ea typeface="Arial"/>
                <a:cs typeface="Arial"/>
                <a:sym typeface="Arial"/>
              </a:rPr>
              <a:t>Realistic 70-80% chance of acceptance</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Safety Schools  </a:t>
            </a:r>
            <a:r>
              <a:rPr lang="en-US" sz="2600" b="0" i="0" u="none">
                <a:solidFill>
                  <a:schemeClr val="dk1"/>
                </a:solidFill>
                <a:latin typeface="Arial"/>
                <a:ea typeface="Arial"/>
                <a:cs typeface="Arial"/>
                <a:sym typeface="Arial"/>
              </a:rPr>
              <a:t>(2-3)</a:t>
            </a:r>
            <a:endParaRPr/>
          </a:p>
          <a:p>
            <a:pPr marL="742950" marR="0" lvl="1" indent="-285750" algn="l" rtl="0">
              <a:lnSpc>
                <a:spcPct val="100000"/>
              </a:lnSpc>
              <a:spcBef>
                <a:spcPts val="440"/>
              </a:spcBef>
              <a:spcAft>
                <a:spcPts val="0"/>
              </a:spcAft>
              <a:buClr>
                <a:schemeClr val="dk1"/>
              </a:buClr>
              <a:buSzPts val="1650"/>
              <a:buFont typeface="Arial"/>
              <a:buChar char="–"/>
            </a:pPr>
            <a:r>
              <a:rPr lang="en-US" sz="2200" b="0" i="0" u="none" strike="noStrike" cap="none">
                <a:solidFill>
                  <a:schemeClr val="dk1"/>
                </a:solidFill>
                <a:latin typeface="Arial"/>
                <a:ea typeface="Arial"/>
                <a:cs typeface="Arial"/>
                <a:sym typeface="Arial"/>
              </a:rPr>
              <a:t>High likelihood of acceptance</a:t>
            </a:r>
            <a:endParaRPr/>
          </a:p>
          <a:p>
            <a:pPr marL="742950" marR="0" lvl="1" indent="-285750" algn="l" rtl="0">
              <a:lnSpc>
                <a:spcPct val="100000"/>
              </a:lnSpc>
              <a:spcBef>
                <a:spcPts val="440"/>
              </a:spcBef>
              <a:spcAft>
                <a:spcPts val="0"/>
              </a:spcAft>
              <a:buClr>
                <a:schemeClr val="dk1"/>
              </a:buClr>
              <a:buSzPts val="1650"/>
              <a:buFont typeface="Arial"/>
              <a:buNone/>
            </a:pPr>
            <a:endParaRPr sz="2200" b="0" i="0" u="none" strike="noStrike" cap="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sng">
                <a:solidFill>
                  <a:schemeClr val="dk1"/>
                </a:solidFill>
                <a:latin typeface="Arial"/>
                <a:ea typeface="Arial"/>
                <a:cs typeface="Arial"/>
                <a:sym typeface="Arial"/>
              </a:rPr>
              <a:t>Apply to 8-12 colleges.  </a:t>
            </a:r>
            <a:endParaRPr sz="2600" b="0" i="0" u="sng">
              <a:solidFill>
                <a:schemeClr val="dk1"/>
              </a:solidFill>
              <a:latin typeface="Arial"/>
              <a:ea typeface="Arial"/>
              <a:cs typeface="Arial"/>
              <a:sym typeface="Arial"/>
            </a:endParaRPr>
          </a:p>
          <a:p>
            <a:pPr marL="342900" marR="0" lvl="0" indent="-219075" algn="l" rtl="0">
              <a:spcBef>
                <a:spcPts val="520"/>
              </a:spcBef>
              <a:spcAft>
                <a:spcPts val="0"/>
              </a:spcAft>
              <a:buClr>
                <a:schemeClr val="dk1"/>
              </a:buClr>
              <a:buSzPts val="1950"/>
              <a:buFont typeface="Noto Sans Symbols"/>
              <a:buNone/>
            </a:pPr>
            <a:endParaRPr sz="2600" b="0" i="0" u="sng">
              <a:solidFill>
                <a:schemeClr val="dk1"/>
              </a:solidFill>
              <a:latin typeface="Arial"/>
              <a:ea typeface="Arial"/>
              <a:cs typeface="Arial"/>
              <a:sym typeface="Arial"/>
            </a:endParaRPr>
          </a:p>
        </p:txBody>
      </p:sp>
      <p:pic>
        <p:nvPicPr>
          <p:cNvPr id="175" name="Google Shape;175;p6"/>
          <p:cNvPicPr preferRelativeResize="0"/>
          <p:nvPr/>
        </p:nvPicPr>
        <p:blipFill rotWithShape="1">
          <a:blip r:embed="rId3">
            <a:alphaModFix/>
          </a:blip>
          <a:srcRect/>
          <a:stretch/>
        </p:blipFill>
        <p:spPr>
          <a:xfrm>
            <a:off x="5638800" y="4267200"/>
            <a:ext cx="3048000" cy="2438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Types of 4 Year Schools	</a:t>
            </a:r>
            <a:endParaRPr/>
          </a:p>
        </p:txBody>
      </p:sp>
      <p:sp>
        <p:nvSpPr>
          <p:cNvPr id="181" name="Google Shape;181;p7"/>
          <p:cNvSpPr txBox="1">
            <a:spLocks noGrp="1"/>
          </p:cNvSpPr>
          <p:nvPr>
            <p:ph type="body" idx="1"/>
          </p:nvPr>
        </p:nvSpPr>
        <p:spPr>
          <a:xfrm>
            <a:off x="838200" y="2362200"/>
            <a:ext cx="8153400" cy="4343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1" indent="-457200" algn="l" rtl="0">
              <a:lnSpc>
                <a:spcPct val="100000"/>
              </a:lnSpc>
              <a:spcBef>
                <a:spcPts val="0"/>
              </a:spcBef>
              <a:spcAft>
                <a:spcPts val="0"/>
              </a:spcAft>
              <a:buClr>
                <a:schemeClr val="dk1"/>
              </a:buClr>
              <a:buSzPts val="2200"/>
              <a:buFont typeface="Arial"/>
              <a:buAutoNum type="arabicPeriod"/>
            </a:pPr>
            <a:r>
              <a:rPr lang="en-US" sz="2200" b="1" i="0" u="none" strike="noStrike" cap="none">
                <a:solidFill>
                  <a:schemeClr val="dk1"/>
                </a:solidFill>
                <a:latin typeface="Arial"/>
                <a:ea typeface="Arial"/>
                <a:cs typeface="Arial"/>
                <a:sym typeface="Arial"/>
              </a:rPr>
              <a:t>California State University </a:t>
            </a:r>
            <a:r>
              <a:rPr lang="en-US" sz="2200" b="0" i="0" u="none" strike="noStrike" cap="none">
                <a:solidFill>
                  <a:schemeClr val="dk1"/>
                </a:solidFill>
                <a:latin typeface="Arial"/>
                <a:ea typeface="Arial"/>
                <a:cs typeface="Arial"/>
                <a:sym typeface="Arial"/>
              </a:rPr>
              <a:t>– examples: San Diego State, Cal Poly San Luis Obispo, Chico</a:t>
            </a:r>
            <a:endParaRPr/>
          </a:p>
          <a:p>
            <a:pPr marL="0" marR="0" lvl="0" indent="0" algn="l" rtl="0">
              <a:lnSpc>
                <a:spcPct val="100000"/>
              </a:lnSpc>
              <a:spcBef>
                <a:spcPts val="640"/>
              </a:spcBef>
              <a:spcAft>
                <a:spcPts val="0"/>
              </a:spcAft>
              <a:buClr>
                <a:schemeClr val="dk1"/>
              </a:buClr>
              <a:buSzPts val="1650"/>
              <a:buFont typeface="Noto Sans Symbols"/>
              <a:buNone/>
            </a:pPr>
            <a:endParaRPr sz="2200" b="0" i="0" u="none">
              <a:solidFill>
                <a:schemeClr val="dk1"/>
              </a:solidFill>
              <a:latin typeface="Arial"/>
              <a:ea typeface="Arial"/>
              <a:cs typeface="Arial"/>
              <a:sym typeface="Arial"/>
            </a:endParaRPr>
          </a:p>
          <a:p>
            <a:pPr marL="0" marR="0" lvl="0" indent="0" algn="l" rtl="0">
              <a:lnSpc>
                <a:spcPct val="100000"/>
              </a:lnSpc>
              <a:spcBef>
                <a:spcPts val="440"/>
              </a:spcBef>
              <a:spcAft>
                <a:spcPts val="0"/>
              </a:spcAft>
              <a:buClr>
                <a:schemeClr val="dk1"/>
              </a:buClr>
              <a:buSzPts val="1650"/>
              <a:buFont typeface="Noto Sans Symbols"/>
              <a:buNone/>
            </a:pPr>
            <a:r>
              <a:rPr lang="en-US" sz="2200" b="0" i="0" u="none">
                <a:solidFill>
                  <a:schemeClr val="dk1"/>
                </a:solidFill>
                <a:latin typeface="Arial"/>
                <a:ea typeface="Arial"/>
                <a:cs typeface="Arial"/>
                <a:sym typeface="Arial"/>
              </a:rPr>
              <a:t>2.  </a:t>
            </a:r>
            <a:r>
              <a:rPr lang="en-US" sz="2200" b="1" i="0" u="none">
                <a:solidFill>
                  <a:schemeClr val="dk1"/>
                </a:solidFill>
                <a:latin typeface="Arial"/>
                <a:ea typeface="Arial"/>
                <a:cs typeface="Arial"/>
                <a:sym typeface="Arial"/>
              </a:rPr>
              <a:t>University of California </a:t>
            </a:r>
            <a:r>
              <a:rPr lang="en-US" sz="2200" b="0" i="0" u="none">
                <a:solidFill>
                  <a:schemeClr val="dk1"/>
                </a:solidFill>
                <a:latin typeface="Arial"/>
                <a:ea typeface="Arial"/>
                <a:cs typeface="Arial"/>
                <a:sym typeface="Arial"/>
              </a:rPr>
              <a:t>– examples: UCSD, UCLA, UC              Berkeley, UC Davis</a:t>
            </a:r>
            <a:endParaRPr/>
          </a:p>
          <a:p>
            <a:pPr marL="0" marR="0" lvl="0" indent="0" algn="l" rtl="0">
              <a:lnSpc>
                <a:spcPct val="100000"/>
              </a:lnSpc>
              <a:spcBef>
                <a:spcPts val="440"/>
              </a:spcBef>
              <a:spcAft>
                <a:spcPts val="0"/>
              </a:spcAft>
              <a:buClr>
                <a:schemeClr val="dk1"/>
              </a:buClr>
              <a:buSzPts val="1650"/>
              <a:buFont typeface="Noto Sans Symbols"/>
              <a:buNone/>
            </a:pPr>
            <a:endParaRPr sz="2200" b="0" i="0" u="none">
              <a:solidFill>
                <a:schemeClr val="dk1"/>
              </a:solidFill>
              <a:latin typeface="Arial"/>
              <a:ea typeface="Arial"/>
              <a:cs typeface="Arial"/>
              <a:sym typeface="Arial"/>
            </a:endParaRPr>
          </a:p>
          <a:p>
            <a:pPr marL="0" marR="0" lvl="0" indent="0" algn="l" rtl="0">
              <a:lnSpc>
                <a:spcPct val="100000"/>
              </a:lnSpc>
              <a:spcBef>
                <a:spcPts val="440"/>
              </a:spcBef>
              <a:spcAft>
                <a:spcPts val="0"/>
              </a:spcAft>
              <a:buClr>
                <a:schemeClr val="dk1"/>
              </a:buClr>
              <a:buSzPts val="1650"/>
              <a:buFont typeface="Noto Sans Symbols"/>
              <a:buNone/>
            </a:pPr>
            <a:r>
              <a:rPr lang="en-US" sz="2200" b="0" i="0" u="none">
                <a:solidFill>
                  <a:schemeClr val="dk1"/>
                </a:solidFill>
                <a:latin typeface="Arial"/>
                <a:ea typeface="Arial"/>
                <a:cs typeface="Arial"/>
                <a:sym typeface="Arial"/>
              </a:rPr>
              <a:t>3. </a:t>
            </a:r>
            <a:r>
              <a:rPr lang="en-US" sz="2200" b="1" i="0" u="none">
                <a:solidFill>
                  <a:schemeClr val="dk1"/>
                </a:solidFill>
                <a:latin typeface="Arial"/>
                <a:ea typeface="Arial"/>
                <a:cs typeface="Arial"/>
                <a:sym typeface="Arial"/>
              </a:rPr>
              <a:t>Out-of-State Public Schools </a:t>
            </a:r>
            <a:r>
              <a:rPr lang="en-US" sz="2200" b="0" i="0" u="none">
                <a:solidFill>
                  <a:schemeClr val="dk1"/>
                </a:solidFill>
                <a:latin typeface="Arial"/>
                <a:ea typeface="Arial"/>
                <a:cs typeface="Arial"/>
                <a:sym typeface="Arial"/>
              </a:rPr>
              <a:t>– examples: U of Arizona; U of Oregon; U of Delaware, Clemson, Rutgers</a:t>
            </a:r>
            <a:endParaRPr/>
          </a:p>
          <a:p>
            <a:pPr marL="0" marR="0" lvl="0" indent="0" algn="l" rtl="0">
              <a:lnSpc>
                <a:spcPct val="100000"/>
              </a:lnSpc>
              <a:spcBef>
                <a:spcPts val="440"/>
              </a:spcBef>
              <a:spcAft>
                <a:spcPts val="0"/>
              </a:spcAft>
              <a:buClr>
                <a:schemeClr val="dk1"/>
              </a:buClr>
              <a:buSzPts val="1650"/>
              <a:buFont typeface="Noto Sans Symbols"/>
              <a:buNone/>
            </a:pPr>
            <a:endParaRPr sz="2200" b="0" i="0" u="none">
              <a:solidFill>
                <a:schemeClr val="dk1"/>
              </a:solidFill>
              <a:latin typeface="Arial"/>
              <a:ea typeface="Arial"/>
              <a:cs typeface="Arial"/>
              <a:sym typeface="Arial"/>
            </a:endParaRPr>
          </a:p>
          <a:p>
            <a:pPr marL="0" marR="0" lvl="0" indent="0" algn="l" rtl="0">
              <a:lnSpc>
                <a:spcPct val="100000"/>
              </a:lnSpc>
              <a:spcBef>
                <a:spcPts val="440"/>
              </a:spcBef>
              <a:spcAft>
                <a:spcPts val="0"/>
              </a:spcAft>
              <a:buClr>
                <a:schemeClr val="dk1"/>
              </a:buClr>
              <a:buSzPts val="1650"/>
              <a:buFont typeface="Noto Sans Symbols"/>
              <a:buNone/>
            </a:pPr>
            <a:r>
              <a:rPr lang="en-US" sz="2200" b="0" i="0" u="none">
                <a:solidFill>
                  <a:schemeClr val="dk1"/>
                </a:solidFill>
                <a:latin typeface="Arial"/>
                <a:ea typeface="Arial"/>
                <a:cs typeface="Arial"/>
                <a:sym typeface="Arial"/>
              </a:rPr>
              <a:t>4. </a:t>
            </a:r>
            <a:r>
              <a:rPr lang="en-US" sz="2200" b="1" i="0" u="none">
                <a:solidFill>
                  <a:schemeClr val="dk1"/>
                </a:solidFill>
                <a:latin typeface="Arial"/>
                <a:ea typeface="Arial"/>
                <a:cs typeface="Arial"/>
                <a:sym typeface="Arial"/>
              </a:rPr>
              <a:t>Private Schools </a:t>
            </a:r>
            <a:r>
              <a:rPr lang="en-US" sz="2200" b="0" i="0" u="none">
                <a:solidFill>
                  <a:schemeClr val="dk1"/>
                </a:solidFill>
                <a:latin typeface="Arial"/>
                <a:ea typeface="Arial"/>
                <a:cs typeface="Arial"/>
                <a:sym typeface="Arial"/>
              </a:rPr>
              <a:t>– examples: Stanford, USC, Harvard, Duke, Emory, Gonzaga, Tufts, UPenn</a:t>
            </a:r>
            <a:endParaRPr/>
          </a:p>
          <a:p>
            <a:pPr marL="342900" marR="0" lvl="0" indent="-238125" algn="l" rtl="0">
              <a:spcBef>
                <a:spcPts val="440"/>
              </a:spcBef>
              <a:spcAft>
                <a:spcPts val="0"/>
              </a:spcAft>
              <a:buClr>
                <a:schemeClr val="dk1"/>
              </a:buClr>
              <a:buSzPts val="1650"/>
              <a:buFont typeface="Noto Sans Symbols"/>
              <a:buNone/>
            </a:pPr>
            <a:endParaRPr sz="2200" b="0" i="0" u="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College Application Choices</a:t>
            </a:r>
            <a:endParaRPr/>
          </a:p>
        </p:txBody>
      </p:sp>
      <p:sp>
        <p:nvSpPr>
          <p:cNvPr id="187" name="Google Shape;187;p8"/>
          <p:cNvSpPr txBox="1">
            <a:spLocks noGrp="1"/>
          </p:cNvSpPr>
          <p:nvPr>
            <p:ph type="body" idx="1"/>
          </p:nvPr>
        </p:nvSpPr>
        <p:spPr>
          <a:xfrm>
            <a:off x="762000" y="2362200"/>
            <a:ext cx="8382000" cy="426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575"/>
              <a:buFont typeface="Noto Sans Symbols"/>
              <a:buChar char="●"/>
            </a:pPr>
            <a:r>
              <a:rPr lang="en-US" sz="2100" b="1" i="0" u="sng">
                <a:solidFill>
                  <a:schemeClr val="dk1"/>
                </a:solidFill>
                <a:latin typeface="Arial"/>
                <a:ea typeface="Arial"/>
                <a:cs typeface="Arial"/>
                <a:sym typeface="Arial"/>
              </a:rPr>
              <a:t>Early Decision</a:t>
            </a:r>
            <a:r>
              <a:rPr lang="en-US" sz="2100" b="1" i="0" u="none">
                <a:solidFill>
                  <a:schemeClr val="dk1"/>
                </a:solidFill>
                <a:latin typeface="Arial"/>
                <a:ea typeface="Arial"/>
                <a:cs typeface="Arial"/>
                <a:sym typeface="Arial"/>
              </a:rPr>
              <a:t> </a:t>
            </a:r>
            <a:r>
              <a:rPr lang="en-US" sz="2100" b="0" i="0" u="none">
                <a:solidFill>
                  <a:schemeClr val="dk1"/>
                </a:solidFill>
                <a:latin typeface="Arial"/>
                <a:ea typeface="Arial"/>
                <a:cs typeface="Arial"/>
                <a:sym typeface="Arial"/>
              </a:rPr>
              <a:t>- Binding</a:t>
            </a:r>
            <a:endParaRPr/>
          </a:p>
          <a:p>
            <a:pPr marL="742950" marR="0" lvl="1" indent="-285750" algn="l" rtl="0">
              <a:lnSpc>
                <a:spcPct val="90000"/>
              </a:lnSpc>
              <a:spcBef>
                <a:spcPts val="420"/>
              </a:spcBef>
              <a:spcAft>
                <a:spcPts val="0"/>
              </a:spcAft>
              <a:buClr>
                <a:schemeClr val="dk1"/>
              </a:buClr>
              <a:buSzPts val="1575"/>
              <a:buFont typeface="Arial"/>
              <a:buNone/>
            </a:pPr>
            <a:r>
              <a:rPr lang="en-US" sz="2100" b="0" i="0" u="none" strike="noStrike" cap="none">
                <a:solidFill>
                  <a:schemeClr val="dk1"/>
                </a:solidFill>
                <a:latin typeface="Arial"/>
                <a:ea typeface="Arial"/>
                <a:cs typeface="Arial"/>
                <a:sym typeface="Arial"/>
              </a:rPr>
              <a:t> - Only ONE college allowed, and it should be your 1</a:t>
            </a:r>
            <a:r>
              <a:rPr lang="en-US" sz="2100" b="0" i="0" u="none" strike="noStrike" cap="none" baseline="30000">
                <a:solidFill>
                  <a:schemeClr val="dk1"/>
                </a:solidFill>
                <a:latin typeface="Arial"/>
                <a:ea typeface="Arial"/>
                <a:cs typeface="Arial"/>
                <a:sym typeface="Arial"/>
              </a:rPr>
              <a:t>st</a:t>
            </a:r>
            <a:r>
              <a:rPr lang="en-US" sz="2100" b="0" i="0" u="none" strike="noStrike" cap="none">
                <a:solidFill>
                  <a:schemeClr val="dk1"/>
                </a:solidFill>
                <a:latin typeface="Arial"/>
                <a:ea typeface="Arial"/>
                <a:cs typeface="Arial"/>
                <a:sym typeface="Arial"/>
              </a:rPr>
              <a:t> choice.</a:t>
            </a:r>
            <a:endParaRPr/>
          </a:p>
          <a:p>
            <a:pPr marL="742950" marR="0" lvl="1" indent="-285750" algn="l" rtl="0">
              <a:lnSpc>
                <a:spcPct val="90000"/>
              </a:lnSpc>
              <a:spcBef>
                <a:spcPts val="420"/>
              </a:spcBef>
              <a:spcAft>
                <a:spcPts val="0"/>
              </a:spcAft>
              <a:buClr>
                <a:schemeClr val="dk1"/>
              </a:buClr>
              <a:buSzPts val="1575"/>
              <a:buFont typeface="Arial"/>
              <a:buNone/>
            </a:pPr>
            <a:endParaRPr sz="2100" b="0" i="0" u="none" strike="noStrike" cap="none">
              <a:solidFill>
                <a:schemeClr val="dk1"/>
              </a:solidFill>
              <a:latin typeface="Arial"/>
              <a:ea typeface="Arial"/>
              <a:cs typeface="Arial"/>
              <a:sym typeface="Arial"/>
            </a:endParaRPr>
          </a:p>
          <a:p>
            <a:pPr marL="342900" marR="0" lvl="0" indent="-342900" algn="l" rtl="0">
              <a:lnSpc>
                <a:spcPct val="90000"/>
              </a:lnSpc>
              <a:spcBef>
                <a:spcPts val="420"/>
              </a:spcBef>
              <a:spcAft>
                <a:spcPts val="0"/>
              </a:spcAft>
              <a:buClr>
                <a:schemeClr val="dk1"/>
              </a:buClr>
              <a:buSzPts val="1575"/>
              <a:buFont typeface="Noto Sans Symbols"/>
              <a:buChar char="●"/>
            </a:pPr>
            <a:r>
              <a:rPr lang="en-US" sz="2100" b="1" i="0" u="sng">
                <a:solidFill>
                  <a:schemeClr val="dk1"/>
                </a:solidFill>
                <a:latin typeface="Arial"/>
                <a:ea typeface="Arial"/>
                <a:cs typeface="Arial"/>
                <a:sym typeface="Arial"/>
              </a:rPr>
              <a:t>Early Action</a:t>
            </a:r>
            <a:r>
              <a:rPr lang="en-US" sz="2100" b="0" i="0" u="none">
                <a:solidFill>
                  <a:schemeClr val="dk1"/>
                </a:solidFill>
                <a:latin typeface="Arial"/>
                <a:ea typeface="Arial"/>
                <a:cs typeface="Arial"/>
                <a:sym typeface="Arial"/>
              </a:rPr>
              <a:t> – Non-Binding</a:t>
            </a:r>
            <a:endParaRPr/>
          </a:p>
          <a:p>
            <a:pPr marL="742950" marR="0" lvl="1" indent="-285750" algn="l" rtl="0">
              <a:lnSpc>
                <a:spcPct val="90000"/>
              </a:lnSpc>
              <a:spcBef>
                <a:spcPts val="420"/>
              </a:spcBef>
              <a:spcAft>
                <a:spcPts val="0"/>
              </a:spcAft>
              <a:buClr>
                <a:schemeClr val="dk1"/>
              </a:buClr>
              <a:buSzPts val="1575"/>
              <a:buFont typeface="Arial"/>
              <a:buChar char="–"/>
            </a:pPr>
            <a:r>
              <a:rPr lang="en-US" sz="2100" b="0" i="0" u="none" strike="noStrike" cap="none">
                <a:solidFill>
                  <a:schemeClr val="dk1"/>
                </a:solidFill>
                <a:latin typeface="Arial"/>
                <a:ea typeface="Arial"/>
                <a:cs typeface="Arial"/>
                <a:sym typeface="Arial"/>
              </a:rPr>
              <a:t>May apply to more than one school</a:t>
            </a:r>
            <a:endParaRPr/>
          </a:p>
          <a:p>
            <a:pPr marL="742950" marR="0" lvl="1" indent="-285750" algn="l" rtl="0">
              <a:lnSpc>
                <a:spcPct val="90000"/>
              </a:lnSpc>
              <a:spcBef>
                <a:spcPts val="420"/>
              </a:spcBef>
              <a:spcAft>
                <a:spcPts val="0"/>
              </a:spcAft>
              <a:buClr>
                <a:schemeClr val="dk1"/>
              </a:buClr>
              <a:buSzPts val="1575"/>
              <a:buFont typeface="Arial"/>
              <a:buNone/>
            </a:pPr>
            <a:endParaRPr sz="2100" b="0" i="0" u="none" strike="noStrike" cap="none">
              <a:solidFill>
                <a:schemeClr val="dk1"/>
              </a:solidFill>
              <a:latin typeface="Arial"/>
              <a:ea typeface="Arial"/>
              <a:cs typeface="Arial"/>
              <a:sym typeface="Arial"/>
            </a:endParaRPr>
          </a:p>
          <a:p>
            <a:pPr marL="742950" marR="0" lvl="1" indent="-285750" algn="l" rtl="0">
              <a:lnSpc>
                <a:spcPct val="90000"/>
              </a:lnSpc>
              <a:spcBef>
                <a:spcPts val="420"/>
              </a:spcBef>
              <a:spcAft>
                <a:spcPts val="0"/>
              </a:spcAft>
              <a:buClr>
                <a:schemeClr val="dk1"/>
              </a:buClr>
              <a:buSzPts val="1575"/>
              <a:buFont typeface="Arial"/>
              <a:buNone/>
            </a:pPr>
            <a:r>
              <a:rPr lang="en-US" sz="2100" b="0" i="0" u="none" strike="noStrike" cap="none">
                <a:solidFill>
                  <a:srgbClr val="B80808"/>
                </a:solidFill>
                <a:latin typeface="Arial"/>
                <a:ea typeface="Arial"/>
                <a:cs typeface="Arial"/>
                <a:sym typeface="Arial"/>
              </a:rPr>
              <a:t>EARLY: More competitive- usually top % of applicants</a:t>
            </a:r>
            <a:endParaRPr/>
          </a:p>
          <a:p>
            <a:pPr marL="742950" marR="0" lvl="1" indent="-285750" algn="l" rtl="0">
              <a:lnSpc>
                <a:spcPct val="90000"/>
              </a:lnSpc>
              <a:spcBef>
                <a:spcPts val="420"/>
              </a:spcBef>
              <a:spcAft>
                <a:spcPts val="0"/>
              </a:spcAft>
              <a:buClr>
                <a:schemeClr val="dk1"/>
              </a:buClr>
              <a:buSzPts val="1575"/>
              <a:buFont typeface="Arial"/>
              <a:buNone/>
            </a:pPr>
            <a:r>
              <a:rPr lang="en-US" sz="2100" b="0" i="0" u="none" strike="noStrike" cap="none">
                <a:solidFill>
                  <a:srgbClr val="B80808"/>
                </a:solidFill>
                <a:latin typeface="Arial"/>
                <a:ea typeface="Arial"/>
                <a:cs typeface="Arial"/>
                <a:sym typeface="Arial"/>
              </a:rPr>
              <a:t>	       Due dates start in OCTOBER</a:t>
            </a:r>
            <a:endParaRPr/>
          </a:p>
          <a:p>
            <a:pPr marL="742950" marR="0" lvl="1" indent="-285750" algn="l" rtl="0">
              <a:lnSpc>
                <a:spcPct val="90000"/>
              </a:lnSpc>
              <a:spcBef>
                <a:spcPts val="420"/>
              </a:spcBef>
              <a:spcAft>
                <a:spcPts val="0"/>
              </a:spcAft>
              <a:buClr>
                <a:schemeClr val="dk1"/>
              </a:buClr>
              <a:buSzPts val="1575"/>
              <a:buFont typeface="Arial"/>
              <a:buNone/>
            </a:pPr>
            <a:endParaRPr sz="2100" b="0" i="0" u="none" strike="noStrike" cap="none">
              <a:solidFill>
                <a:schemeClr val="dk1"/>
              </a:solidFill>
              <a:latin typeface="Arial"/>
              <a:ea typeface="Arial"/>
              <a:cs typeface="Arial"/>
              <a:sym typeface="Arial"/>
            </a:endParaRPr>
          </a:p>
          <a:p>
            <a:pPr marL="342900" marR="0" lvl="0" indent="-342900" algn="l" rtl="0">
              <a:lnSpc>
                <a:spcPct val="90000"/>
              </a:lnSpc>
              <a:spcBef>
                <a:spcPts val="420"/>
              </a:spcBef>
              <a:spcAft>
                <a:spcPts val="0"/>
              </a:spcAft>
              <a:buClr>
                <a:schemeClr val="dk1"/>
              </a:buClr>
              <a:buSzPts val="1575"/>
              <a:buFont typeface="Noto Sans Symbols"/>
              <a:buChar char="●"/>
            </a:pPr>
            <a:r>
              <a:rPr lang="en-US" sz="2100" b="1" i="0" u="sng">
                <a:solidFill>
                  <a:schemeClr val="dk1"/>
                </a:solidFill>
                <a:latin typeface="Arial"/>
                <a:ea typeface="Arial"/>
                <a:cs typeface="Arial"/>
                <a:sym typeface="Arial"/>
              </a:rPr>
              <a:t>Regular Decision</a:t>
            </a:r>
            <a:r>
              <a:rPr lang="en-US" sz="2100" b="0" i="0" u="none">
                <a:solidFill>
                  <a:schemeClr val="dk1"/>
                </a:solidFill>
                <a:latin typeface="Arial"/>
                <a:ea typeface="Arial"/>
                <a:cs typeface="Arial"/>
                <a:sym typeface="Arial"/>
              </a:rPr>
              <a:t> </a:t>
            </a:r>
            <a:r>
              <a:rPr lang="en-US" sz="2100"/>
              <a:t>varies by college- check website</a:t>
            </a:r>
            <a:endParaRPr sz="2100"/>
          </a:p>
          <a:p>
            <a:pPr marL="342900" marR="0" lvl="0" indent="-342900" algn="l" rtl="0">
              <a:lnSpc>
                <a:spcPct val="90000"/>
              </a:lnSpc>
              <a:spcBef>
                <a:spcPts val="420"/>
              </a:spcBef>
              <a:spcAft>
                <a:spcPts val="0"/>
              </a:spcAft>
              <a:buClr>
                <a:schemeClr val="dk1"/>
              </a:buClr>
              <a:buSzPts val="1575"/>
              <a:buFont typeface="Noto Sans Symbols"/>
              <a:buNone/>
            </a:pPr>
            <a:endParaRPr sz="2100" b="1" i="0" u="sng">
              <a:solidFill>
                <a:schemeClr val="dk1"/>
              </a:solidFill>
              <a:latin typeface="Arial"/>
              <a:ea typeface="Arial"/>
              <a:cs typeface="Arial"/>
              <a:sym typeface="Arial"/>
            </a:endParaRPr>
          </a:p>
          <a:p>
            <a:pPr marL="342900" marR="0" lvl="0" indent="-342900" algn="l" rtl="0">
              <a:lnSpc>
                <a:spcPct val="90000"/>
              </a:lnSpc>
              <a:spcBef>
                <a:spcPts val="420"/>
              </a:spcBef>
              <a:spcAft>
                <a:spcPts val="0"/>
              </a:spcAft>
              <a:buClr>
                <a:schemeClr val="dk1"/>
              </a:buClr>
              <a:buSzPts val="1575"/>
              <a:buFont typeface="Noto Sans Symbols"/>
              <a:buChar char="●"/>
            </a:pPr>
            <a:r>
              <a:rPr lang="en-US" sz="2100" b="1" i="0" u="sng">
                <a:solidFill>
                  <a:schemeClr val="dk1"/>
                </a:solidFill>
                <a:latin typeface="Arial"/>
                <a:ea typeface="Arial"/>
                <a:cs typeface="Arial"/>
                <a:sym typeface="Arial"/>
              </a:rPr>
              <a:t>Rolling</a:t>
            </a:r>
            <a:r>
              <a:rPr lang="en-US" sz="2100" b="0" i="0" u="none">
                <a:solidFill>
                  <a:schemeClr val="dk1"/>
                </a:solidFill>
                <a:latin typeface="Arial"/>
                <a:ea typeface="Arial"/>
                <a:cs typeface="Arial"/>
                <a:sym typeface="Arial"/>
              </a:rPr>
              <a:t> – Can apply anytime, notified several weeks after applying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a:spLocks noGrp="1"/>
          </p:cNvSpPr>
          <p:nvPr>
            <p:ph type="title"/>
          </p:nvPr>
        </p:nvSpPr>
        <p:spPr>
          <a:xfrm>
            <a:off x="609600" y="457200"/>
            <a:ext cx="8382000" cy="1524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California State University System  (CSU)</a:t>
            </a:r>
            <a:br>
              <a:rPr lang="en-US" sz="3200" b="1" i="0" u="none">
                <a:solidFill>
                  <a:schemeClr val="dk2"/>
                </a:solidFill>
                <a:latin typeface="Arial"/>
                <a:ea typeface="Arial"/>
                <a:cs typeface="Arial"/>
                <a:sym typeface="Arial"/>
              </a:rPr>
            </a:br>
            <a:r>
              <a:rPr lang="en-US" sz="3200" b="1" i="0" u="none">
                <a:solidFill>
                  <a:schemeClr val="dk2"/>
                </a:solidFill>
                <a:latin typeface="Arial"/>
                <a:ea typeface="Arial"/>
                <a:cs typeface="Arial"/>
                <a:sym typeface="Arial"/>
              </a:rPr>
              <a:t>              </a:t>
            </a:r>
            <a:r>
              <a:rPr lang="en-US" sz="3200" b="1" i="0" u="none">
                <a:solidFill>
                  <a:srgbClr val="00B050"/>
                </a:solidFill>
                <a:latin typeface="Arial"/>
                <a:ea typeface="Arial"/>
                <a:cs typeface="Arial"/>
                <a:sym typeface="Arial"/>
              </a:rPr>
              <a:t>Apply: Oct 1 – </a:t>
            </a:r>
            <a:r>
              <a:rPr lang="en-US" sz="3200">
                <a:solidFill>
                  <a:srgbClr val="00B050"/>
                </a:solidFill>
              </a:rPr>
              <a:t>Nov 30</a:t>
            </a:r>
            <a:endParaRPr/>
          </a:p>
        </p:txBody>
      </p:sp>
      <p:pic>
        <p:nvPicPr>
          <p:cNvPr id="193" name="Google Shape;193;p9"/>
          <p:cNvPicPr preferRelativeResize="0">
            <a:picLocks noGrp="1"/>
          </p:cNvPicPr>
          <p:nvPr>
            <p:ph type="clipArt" idx="2"/>
          </p:nvPr>
        </p:nvPicPr>
        <p:blipFill rotWithShape="1">
          <a:blip r:embed="rId3">
            <a:alphaModFix/>
          </a:blip>
          <a:srcRect/>
          <a:stretch/>
        </p:blipFill>
        <p:spPr>
          <a:xfrm>
            <a:off x="685800" y="2362200"/>
            <a:ext cx="3733800" cy="4354512"/>
          </a:xfrm>
          <a:prstGeom prst="rect">
            <a:avLst/>
          </a:prstGeom>
          <a:noFill/>
          <a:ln>
            <a:noFill/>
          </a:ln>
        </p:spPr>
      </p:pic>
      <p:sp>
        <p:nvSpPr>
          <p:cNvPr id="194" name="Google Shape;194;p9"/>
          <p:cNvSpPr txBox="1">
            <a:spLocks noGrp="1"/>
          </p:cNvSpPr>
          <p:nvPr>
            <p:ph type="body" idx="1"/>
          </p:nvPr>
        </p:nvSpPr>
        <p:spPr>
          <a:xfrm>
            <a:off x="4419600" y="2362200"/>
            <a:ext cx="4800600" cy="4267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500"/>
              <a:buFont typeface="Noto Sans Symbols"/>
              <a:buChar char="●"/>
            </a:pPr>
            <a:r>
              <a:rPr lang="en-US" sz="2000" b="0" i="0" u="sng">
                <a:solidFill>
                  <a:schemeClr val="dk1"/>
                </a:solidFill>
                <a:latin typeface="Times New Roman"/>
                <a:ea typeface="Times New Roman"/>
                <a:cs typeface="Times New Roman"/>
                <a:sym typeface="Times New Roman"/>
              </a:rPr>
              <a:t>23 campuses</a:t>
            </a:r>
            <a:endParaRPr/>
          </a:p>
          <a:p>
            <a:pPr marL="342900" lvl="0" indent="-342900" algn="l" rtl="0">
              <a:lnSpc>
                <a:spcPct val="100000"/>
              </a:lnSpc>
              <a:spcBef>
                <a:spcPts val="4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Admission based </a:t>
            </a:r>
            <a:r>
              <a:rPr lang="en-US" sz="2000" b="0" i="0" u="sng">
                <a:solidFill>
                  <a:schemeClr val="dk1"/>
                </a:solidFill>
                <a:latin typeface="Times New Roman"/>
                <a:ea typeface="Times New Roman"/>
                <a:cs typeface="Times New Roman"/>
                <a:sym typeface="Times New Roman"/>
              </a:rPr>
              <a:t>only on</a:t>
            </a:r>
            <a:r>
              <a:rPr lang="en-US" sz="2000" b="0" i="0" u="none">
                <a:solidFill>
                  <a:schemeClr val="dk1"/>
                </a:solidFill>
                <a:latin typeface="Times New Roman"/>
                <a:ea typeface="Times New Roman"/>
                <a:cs typeface="Times New Roman"/>
                <a:sym typeface="Times New Roman"/>
              </a:rPr>
              <a:t>:</a:t>
            </a:r>
            <a:endParaRPr/>
          </a:p>
          <a:p>
            <a:pPr marL="742950" lvl="1" indent="-285750" algn="l" rtl="0">
              <a:lnSpc>
                <a:spcPct val="100000"/>
              </a:lnSpc>
              <a:spcBef>
                <a:spcPts val="4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GPA: grades 10-11 only</a:t>
            </a:r>
            <a:endParaRPr/>
          </a:p>
          <a:p>
            <a:pPr marL="742950" lvl="1" indent="-285750" algn="l" rtl="0">
              <a:lnSpc>
                <a:spcPct val="100000"/>
              </a:lnSpc>
              <a:spcBef>
                <a:spcPts val="4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NO SAT/ACT </a:t>
            </a:r>
            <a:endParaRPr/>
          </a:p>
          <a:p>
            <a:pPr marL="742950" lvl="1" indent="-285750" algn="l" rtl="0">
              <a:lnSpc>
                <a:spcPct val="100000"/>
              </a:lnSpc>
              <a:spcBef>
                <a:spcPts val="4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Min. GPA 2.0</a:t>
            </a:r>
            <a:endParaRPr/>
          </a:p>
          <a:p>
            <a:pPr marL="342900" lvl="0" indent="-342900" algn="l" rtl="0">
              <a:lnSpc>
                <a:spcPct val="100000"/>
              </a:lnSpc>
              <a:spcBef>
                <a:spcPts val="400"/>
              </a:spcBef>
              <a:spcAft>
                <a:spcPts val="0"/>
              </a:spcAft>
              <a:buClr>
                <a:schemeClr val="dk1"/>
              </a:buClr>
              <a:buSzPts val="1500"/>
              <a:buFont typeface="Noto Sans Symbols"/>
              <a:buChar char="●"/>
            </a:pPr>
            <a:r>
              <a:rPr lang="en-US" sz="2000" b="0" i="0" u="none">
                <a:solidFill>
                  <a:schemeClr val="dk1"/>
                </a:solidFill>
                <a:latin typeface="Times New Roman"/>
                <a:ea typeface="Times New Roman"/>
                <a:cs typeface="Times New Roman"/>
                <a:sym typeface="Times New Roman"/>
              </a:rPr>
              <a:t>Honors Programs Available!  *Many benefits including small class size- 35! (Regular class:100+)</a:t>
            </a:r>
            <a:endParaRPr/>
          </a:p>
          <a:p>
            <a:pPr marL="342900" lvl="0" indent="-342900" algn="l" rtl="0">
              <a:lnSpc>
                <a:spcPct val="100000"/>
              </a:lnSpc>
              <a:spcBef>
                <a:spcPts val="400"/>
              </a:spcBef>
              <a:spcAft>
                <a:spcPts val="0"/>
              </a:spcAft>
              <a:buClr>
                <a:schemeClr val="dk1"/>
              </a:buClr>
              <a:buSzPts val="1500"/>
              <a:buFont typeface="Noto Sans Symbols"/>
              <a:buChar char="●"/>
            </a:pPr>
            <a:r>
              <a:rPr lang="en-US" sz="2000" b="1" i="0" u="none">
                <a:solidFill>
                  <a:srgbClr val="B80808"/>
                </a:solidFill>
                <a:latin typeface="Times New Roman"/>
                <a:ea typeface="Times New Roman"/>
                <a:cs typeface="Times New Roman"/>
                <a:sym typeface="Times New Roman"/>
              </a:rPr>
              <a:t>No letters of recommendation!</a:t>
            </a:r>
            <a:endParaRPr/>
          </a:p>
          <a:p>
            <a:pPr marL="342900" lvl="0" indent="-342900" algn="l" rtl="0">
              <a:lnSpc>
                <a:spcPct val="100000"/>
              </a:lnSpc>
              <a:spcBef>
                <a:spcPts val="400"/>
              </a:spcBef>
              <a:spcAft>
                <a:spcPts val="0"/>
              </a:spcAft>
              <a:buClr>
                <a:schemeClr val="dk1"/>
              </a:buClr>
              <a:buSzPts val="1500"/>
              <a:buFont typeface="Noto Sans Symbols"/>
              <a:buChar char="●"/>
            </a:pPr>
            <a:r>
              <a:rPr lang="en-US" sz="2000" b="1" i="0" u="none">
                <a:solidFill>
                  <a:srgbClr val="B80808"/>
                </a:solidFill>
                <a:latin typeface="Times New Roman"/>
                <a:ea typeface="Times New Roman"/>
                <a:cs typeface="Times New Roman"/>
                <a:sym typeface="Times New Roman"/>
              </a:rPr>
              <a:t>Transcript not sent until JUNE 202</a:t>
            </a:r>
            <a:r>
              <a:rPr lang="en-US" sz="2000" b="1">
                <a:solidFill>
                  <a:srgbClr val="B80808"/>
                </a:solidFill>
                <a:latin typeface="Times New Roman"/>
                <a:ea typeface="Times New Roman"/>
                <a:cs typeface="Times New Roman"/>
                <a:sym typeface="Times New Roman"/>
              </a:rPr>
              <a:t>2</a:t>
            </a:r>
            <a:r>
              <a:rPr lang="en-US" sz="2000" b="1" i="0" u="none">
                <a:solidFill>
                  <a:srgbClr val="B80808"/>
                </a:solidFill>
                <a:latin typeface="Times New Roman"/>
                <a:ea typeface="Times New Roman"/>
                <a:cs typeface="Times New Roman"/>
                <a:sym typeface="Times New Roman"/>
              </a:rPr>
              <a:t>!</a:t>
            </a:r>
            <a:endParaRPr sz="1800" b="0" i="0" u="none">
              <a:solidFill>
                <a:srgbClr val="B80808"/>
              </a:solidFill>
              <a:latin typeface="Times New Roman"/>
              <a:ea typeface="Times New Roman"/>
              <a:cs typeface="Times New Roman"/>
              <a:sym typeface="Times New Roman"/>
            </a:endParaRPr>
          </a:p>
          <a:p>
            <a:pPr marL="742950" lvl="1" indent="-285750" algn="l" rtl="0">
              <a:lnSpc>
                <a:spcPct val="100000"/>
              </a:lnSpc>
              <a:spcBef>
                <a:spcPts val="400"/>
              </a:spcBef>
              <a:spcAft>
                <a:spcPts val="0"/>
              </a:spcAft>
              <a:buSzPts val="1500"/>
              <a:buFont typeface="Arial"/>
              <a:buNone/>
            </a:pPr>
            <a:endParaRPr sz="2000" b="0" i="0" u="sng">
              <a:solidFill>
                <a:schemeClr val="dk1"/>
              </a:solidFill>
              <a:latin typeface="Arial"/>
              <a:ea typeface="Arial"/>
              <a:cs typeface="Arial"/>
              <a:sym typeface="Arial"/>
            </a:endParaRPr>
          </a:p>
          <a:p>
            <a:pPr marL="742950" lvl="1" indent="-285750" algn="l" rtl="0">
              <a:lnSpc>
                <a:spcPct val="100000"/>
              </a:lnSpc>
              <a:spcBef>
                <a:spcPts val="400"/>
              </a:spcBef>
              <a:spcAft>
                <a:spcPts val="0"/>
              </a:spcAft>
              <a:buSzPts val="1500"/>
              <a:buFont typeface="Arial"/>
              <a:buNone/>
            </a:pPr>
            <a:r>
              <a:rPr lang="en-US" sz="2000" b="0" i="0" u="sng">
                <a:solidFill>
                  <a:schemeClr val="dk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https://www2.calstate.edu/apply</a:t>
            </a:r>
            <a:endParaRPr/>
          </a:p>
          <a:p>
            <a:pPr marL="742950" lvl="1" indent="-285750" algn="l" rtl="0">
              <a:lnSpc>
                <a:spcPct val="100000"/>
              </a:lnSpc>
              <a:spcBef>
                <a:spcPts val="400"/>
              </a:spcBef>
              <a:spcAft>
                <a:spcPts val="0"/>
              </a:spcAft>
              <a:buSzPts val="1500"/>
              <a:buFont typeface="Arial"/>
              <a:buNone/>
            </a:pPr>
            <a:r>
              <a:rPr lang="en-US" sz="2000" b="0" i="0" u="none">
                <a:solidFill>
                  <a:schemeClr val="dk1"/>
                </a:solidFill>
                <a:latin typeface="Arial"/>
                <a:ea typeface="Arial"/>
                <a:cs typeface="Arial"/>
                <a:sym typeface="Arial"/>
              </a:rPr>
              <a:t>           </a:t>
            </a:r>
            <a:endParaRPr/>
          </a:p>
        </p:txBody>
      </p:sp>
    </p:spTree>
  </p:cSld>
  <p:clrMapOvr>
    <a:masterClrMapping/>
  </p:clrMapOvr>
</p:sld>
</file>

<file path=ppt/theme/theme1.xml><?xml version="1.0" encoding="utf-8"?>
<a:theme xmlns:a="http://schemas.openxmlformats.org/drawingml/2006/main" name="1_Capsules">
  <a:themeElements>
    <a:clrScheme name="Custom 5">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AC7810"/>
      </a:hlink>
      <a:folHlink>
        <a:srgbClr val="AC781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sules">
  <a:themeElements>
    <a:clrScheme name="Custom 5">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AC7810"/>
      </a:hlink>
      <a:folHlink>
        <a:srgbClr val="AC781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psules">
  <a:themeElements>
    <a:clrScheme name="Custom 5">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AC7810"/>
      </a:hlink>
      <a:folHlink>
        <a:srgbClr val="AC781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2169</Words>
  <Application>Microsoft Office PowerPoint</Application>
  <PresentationFormat>On-screen Show (4:3)</PresentationFormat>
  <Paragraphs>351</Paragraphs>
  <Slides>45</Slides>
  <Notes>45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45</vt:i4>
      </vt:variant>
    </vt:vector>
  </HeadingPairs>
  <TitlesOfParts>
    <vt:vector size="52" baseType="lpstr">
      <vt:lpstr>Arial</vt:lpstr>
      <vt:lpstr>Noto Sans Symbols</vt:lpstr>
      <vt:lpstr>Caveat</vt:lpstr>
      <vt:lpstr>Times New Roman</vt:lpstr>
      <vt:lpstr>1_Capsules</vt:lpstr>
      <vt:lpstr>Capsules</vt:lpstr>
      <vt:lpstr>2_Capsules</vt:lpstr>
      <vt:lpstr>College and Postsecondary  Planning</vt:lpstr>
      <vt:lpstr>Overview:</vt:lpstr>
      <vt:lpstr>        College Information Specialist: Mrs. Linda Dowley</vt:lpstr>
      <vt:lpstr>College Rep Virtual Visits</vt:lpstr>
      <vt:lpstr>Virtual College Visits</vt:lpstr>
      <vt:lpstr>College Selection:  The Strategy</vt:lpstr>
      <vt:lpstr>Types of 4 Year Schools </vt:lpstr>
      <vt:lpstr>College Application Choices</vt:lpstr>
      <vt:lpstr>California State University System  (CSU)               Apply: Oct 1 – Nov 30</vt:lpstr>
      <vt:lpstr>SAT/ACT - COVID implications</vt:lpstr>
      <vt:lpstr>University of California System (UC) Open now – Submit Nov. 1 - 30th</vt:lpstr>
      <vt:lpstr>SAT/ACT - COVID implications</vt:lpstr>
      <vt:lpstr>Private &amp; Out of State Universities</vt:lpstr>
      <vt:lpstr>WUE – Western Undergraduate Exchange</vt:lpstr>
      <vt:lpstr>   Application Deadline Review</vt:lpstr>
      <vt:lpstr>College Application Information</vt:lpstr>
      <vt:lpstr>Academic Sections on Applications: Semesters – Quarters at LJHS</vt:lpstr>
      <vt:lpstr>College Courses - Dual Enrollment</vt:lpstr>
      <vt:lpstr>UC/CSU Application Information</vt:lpstr>
      <vt:lpstr>Community Colleges</vt:lpstr>
      <vt:lpstr>          Community Colleges</vt:lpstr>
      <vt:lpstr>Community College Planning</vt:lpstr>
      <vt:lpstr>Alternative Options</vt:lpstr>
      <vt:lpstr>Have a college list or plan?  Your Next Steps:</vt:lpstr>
      <vt:lpstr>1. Order Transcripts</vt:lpstr>
      <vt:lpstr>1. Order Transcripts - continued</vt:lpstr>
      <vt:lpstr>Enter colleges into Xello</vt:lpstr>
      <vt:lpstr>Xello - Transcript Requests</vt:lpstr>
      <vt:lpstr>Xello - Transcript Requests</vt:lpstr>
      <vt:lpstr>Naviance - Transcript Requests</vt:lpstr>
      <vt:lpstr>2. Letters of Recommendation</vt:lpstr>
      <vt:lpstr>NON- LJHS Teacher Recs</vt:lpstr>
      <vt:lpstr>Teacher Rec Letters</vt:lpstr>
      <vt:lpstr>Counselor Rec Letters</vt:lpstr>
      <vt:lpstr>Essays – Personal Statement</vt:lpstr>
      <vt:lpstr>PowerPoint Presentation</vt:lpstr>
      <vt:lpstr>Essays – Personal Statement Words of Wisdom</vt:lpstr>
      <vt:lpstr>Common Myths</vt:lpstr>
      <vt:lpstr>Paying for college…</vt:lpstr>
      <vt:lpstr>Xello</vt:lpstr>
      <vt:lpstr>Students: Make your counselor appointments, starting 9/20…</vt:lpstr>
      <vt:lpstr>Helpful Links on the following slides </vt:lpstr>
      <vt:lpstr>College Application Help</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and Postsecondary  Planning</dc:title>
  <dc:creator>ksalehi</dc:creator>
  <cp:lastModifiedBy>Crowley Cynthia</cp:lastModifiedBy>
  <cp:revision>1</cp:revision>
  <dcterms:created xsi:type="dcterms:W3CDTF">2013-03-13T23:10:38Z</dcterms:created>
  <dcterms:modified xsi:type="dcterms:W3CDTF">2021-09-23T21:57:56Z</dcterms:modified>
</cp:coreProperties>
</file>